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9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354" r:id="rId24"/>
    <p:sldId id="355" r:id="rId25"/>
    <p:sldId id="356" r:id="rId26"/>
    <p:sldId id="278" r:id="rId27"/>
    <p:sldId id="279" r:id="rId28"/>
    <p:sldId id="280" r:id="rId29"/>
    <p:sldId id="281" r:id="rId30"/>
    <p:sldId id="282" r:id="rId31"/>
    <p:sldId id="283" r:id="rId32"/>
    <p:sldId id="284"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Lst>
  <p:sldSz cx="9144000" cy="6858000" type="screen4x3"/>
  <p:notesSz cx="6985000" cy="92837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000000"/>
          </p15:clr>
        </p15:guide>
        <p15:guide id="2" pos="2880">
          <p15:clr>
            <a:srgbClr val="000000"/>
          </p15:clr>
        </p15:guide>
      </p15:sldGuideLst>
    </p:ext>
    <p:ext uri="{2D200454-40CA-4A62-9FC3-DE9A4176ACB9}">
      <p15:notes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924">
          <p15:clr>
            <a:srgbClr val="000000"/>
          </p15:clr>
        </p15:guide>
        <p15:guide id="2" pos="220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24CD5A56-B00B-4F9C-BE56-008938A5540E}">
  <a:tblStyle styleId="{24CD5A56-B00B-4F9C-BE56-008938A5540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86" d="100"/>
          <a:sy n="86" d="100"/>
        </p:scale>
        <p:origin x="-1494" y="-90"/>
      </p:cViewPr>
      <p:guideLst>
        <p:guide orient="horz" pos="2160"/>
        <p:guide pos="2880"/>
      </p:guideLst>
    </p:cSldViewPr>
  </p:slideViewPr>
  <p:notesTextViewPr>
    <p:cViewPr>
      <p:scale>
        <a:sx n="100" d="100"/>
        <a:sy n="100" d="100"/>
      </p:scale>
      <p:origin x="0" y="0"/>
    </p:cViewPr>
  </p:notesTextViewPr>
  <p:notesViewPr>
    <p:cSldViewPr snapToGrid="0">
      <p:cViewPr varScale="1">
        <p:scale>
          <a:sx n="100" d="100"/>
          <a:sy n="100" d="100"/>
        </p:scale>
        <p:origin x="0" y="0"/>
      </p:cViewPr>
      <p:guideLst>
        <p:guide orient="horz" pos="2924"/>
        <p:guide pos="220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27362" cy="463550"/>
          </a:xfrm>
          <a:prstGeom prst="rect">
            <a:avLst/>
          </a:prstGeom>
          <a:noFill/>
          <a:ln>
            <a:noFill/>
          </a:ln>
        </p:spPr>
        <p:txBody>
          <a:bodyPr spcFirstLastPara="1" wrap="square" lIns="92950" tIns="46475" rIns="92950" bIns="46475"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957637" y="0"/>
            <a:ext cx="3027362" cy="463550"/>
          </a:xfrm>
          <a:prstGeom prst="rect">
            <a:avLst/>
          </a:prstGeom>
          <a:noFill/>
          <a:ln>
            <a:noFill/>
          </a:ln>
        </p:spPr>
        <p:txBody>
          <a:bodyPr spcFirstLastPara="1" wrap="square" lIns="92950" tIns="46475" rIns="92950" bIns="46475"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820150"/>
            <a:ext cx="3027362" cy="463550"/>
          </a:xfrm>
          <a:prstGeom prst="rect">
            <a:avLst/>
          </a:prstGeom>
          <a:noFill/>
          <a:ln>
            <a:noFill/>
          </a:ln>
        </p:spPr>
        <p:txBody>
          <a:bodyPr spcFirstLastPara="1" wrap="square" lIns="92950" tIns="46475" rIns="92950" bIns="46475" anchor="b"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957637" y="8820150"/>
            <a:ext cx="3027362" cy="463550"/>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p:nvPr/>
        </p:nvSpPr>
        <p:spPr>
          <a:xfrm>
            <a:off x="3957637" y="8820150"/>
            <a:ext cx="3027362" cy="463550"/>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1</a:t>
            </a:fld>
            <a:endParaRPr sz="1400" b="0" i="0" u="none" strike="noStrike" cap="none">
              <a:solidFill>
                <a:srgbClr val="000000"/>
              </a:solidFill>
              <a:latin typeface="Arial"/>
              <a:ea typeface="Arial"/>
              <a:cs typeface="Arial"/>
              <a:sym typeface="Arial"/>
            </a:endParaRPr>
          </a:p>
        </p:txBody>
      </p:sp>
      <p:sp>
        <p:nvSpPr>
          <p:cNvPr id="91" name="Google Shape;91;p1: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92" name="Google Shape;92;p1: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57" name="Google Shape;157;p10: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1: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63" name="Google Shape;163;p11: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2: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69" name="Google Shape;169;p12: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75" name="Google Shape;175;p13: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4: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4: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5: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87" name="Google Shape;187;p15: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93" name="Google Shape;193;p16: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7: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99" name="Google Shape;199;p17: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8: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205" name="Google Shape;205;p18: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9: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212" name="Google Shape;212;p19: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p:nvPr/>
        </p:nvSpPr>
        <p:spPr>
          <a:xfrm>
            <a:off x="3957637" y="8820150"/>
            <a:ext cx="3027362" cy="463550"/>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2</a:t>
            </a:fld>
            <a:endParaRPr sz="1400" b="0" i="0" u="none" strike="noStrike" cap="none">
              <a:solidFill>
                <a:srgbClr val="000000"/>
              </a:solidFill>
              <a:latin typeface="Arial"/>
              <a:ea typeface="Arial"/>
              <a:cs typeface="Arial"/>
              <a:sym typeface="Arial"/>
            </a:endParaRPr>
          </a:p>
        </p:txBody>
      </p:sp>
      <p:sp>
        <p:nvSpPr>
          <p:cNvPr id="99" name="Google Shape;99;p2: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00" name="Google Shape;100;p2: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0: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218" name="Google Shape;218;p20: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1:notes"/>
          <p:cNvSpPr txBox="1"/>
          <p:nvPr/>
        </p:nvSpPr>
        <p:spPr>
          <a:xfrm>
            <a:off x="3957637" y="8820150"/>
            <a:ext cx="3027362" cy="463550"/>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21</a:t>
            </a:fld>
            <a:endParaRPr sz="1400" b="0" i="0" u="none" strike="noStrike" cap="none">
              <a:solidFill>
                <a:srgbClr val="000000"/>
              </a:solidFill>
              <a:latin typeface="Arial"/>
              <a:ea typeface="Arial"/>
              <a:cs typeface="Arial"/>
              <a:sym typeface="Arial"/>
            </a:endParaRPr>
          </a:p>
        </p:txBody>
      </p:sp>
      <p:sp>
        <p:nvSpPr>
          <p:cNvPr id="225" name="Google Shape;225;p21: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6" name="Google Shape;226;p21: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2: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236" name="Google Shape;236;p22: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4: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248" name="Google Shape;248;p24: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254" name="Google Shape;254;p25: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6: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260" name="Google Shape;260;p26: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7: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267" name="Google Shape;267;p27: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8:notes"/>
          <p:cNvSpPr txBox="1"/>
          <p:nvPr/>
        </p:nvSpPr>
        <p:spPr>
          <a:xfrm>
            <a:off x="3957637" y="8820150"/>
            <a:ext cx="3027362" cy="463550"/>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31</a:t>
            </a:fld>
            <a:endParaRPr sz="1400" b="0" i="0" u="none" strike="noStrike" cap="none">
              <a:solidFill>
                <a:srgbClr val="000000"/>
              </a:solidFill>
              <a:latin typeface="Arial"/>
              <a:ea typeface="Arial"/>
              <a:cs typeface="Arial"/>
              <a:sym typeface="Arial"/>
            </a:endParaRPr>
          </a:p>
        </p:txBody>
      </p:sp>
      <p:sp>
        <p:nvSpPr>
          <p:cNvPr id="273" name="Google Shape;273;p28: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4" name="Google Shape;274;p28: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9:notes"/>
          <p:cNvSpPr txBox="1"/>
          <p:nvPr/>
        </p:nvSpPr>
        <p:spPr>
          <a:xfrm>
            <a:off x="3957637" y="8820150"/>
            <a:ext cx="3027362" cy="463550"/>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32</a:t>
            </a:fld>
            <a:endParaRPr sz="1400" b="0" i="0" u="none" strike="noStrike" cap="none">
              <a:solidFill>
                <a:srgbClr val="000000"/>
              </a:solidFill>
              <a:latin typeface="Arial"/>
              <a:ea typeface="Arial"/>
              <a:cs typeface="Arial"/>
              <a:sym typeface="Arial"/>
            </a:endParaRPr>
          </a:p>
        </p:txBody>
      </p:sp>
      <p:sp>
        <p:nvSpPr>
          <p:cNvPr id="501" name="Google Shape;501;p29: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 name="Google Shape;502;p29: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3:notes"/>
          <p:cNvSpPr txBox="1"/>
          <p:nvPr/>
        </p:nvSpPr>
        <p:spPr>
          <a:xfrm>
            <a:off x="3957637" y="8820150"/>
            <a:ext cx="3027362" cy="463550"/>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3</a:t>
            </a:fld>
            <a:endParaRPr sz="1400" b="0" i="0" u="none" strike="noStrike" cap="none">
              <a:solidFill>
                <a:srgbClr val="000000"/>
              </a:solidFill>
              <a:latin typeface="Arial"/>
              <a:ea typeface="Arial"/>
              <a:cs typeface="Arial"/>
              <a:sym typeface="Arial"/>
            </a:endParaRPr>
          </a:p>
        </p:txBody>
      </p:sp>
      <p:sp>
        <p:nvSpPr>
          <p:cNvPr id="108" name="Google Shape;108;p3: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09" name="Google Shape;109;p3: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38:notes"/>
          <p:cNvSpPr txBox="1"/>
          <p:nvPr/>
        </p:nvSpPr>
        <p:spPr>
          <a:xfrm>
            <a:off x="3957637" y="8820150"/>
            <a:ext cx="3027362" cy="463550"/>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33</a:t>
            </a:fld>
            <a:endParaRPr sz="1400" b="0" i="0" u="none" strike="noStrike" cap="none">
              <a:solidFill>
                <a:srgbClr val="000000"/>
              </a:solidFill>
              <a:latin typeface="Arial"/>
              <a:ea typeface="Arial"/>
              <a:cs typeface="Arial"/>
              <a:sym typeface="Arial"/>
            </a:endParaRPr>
          </a:p>
        </p:txBody>
      </p:sp>
      <p:sp>
        <p:nvSpPr>
          <p:cNvPr id="807" name="Google Shape;807;p38: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8" name="Google Shape;808;p38: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39: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051" name="Google Shape;1051;p39: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40: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058" name="Google Shape;1058;p40: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41: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064" name="Google Shape;1064;p41: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42: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070" name="Google Shape;1070;p42: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43: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076" name="Google Shape;1076;p43: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44: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082" name="Google Shape;1082;p44: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45: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088" name="Google Shape;1088;p45: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46: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094" name="Google Shape;1094;p46: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p47: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00" name="Google Shape;1100;p47: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01" name="Google Shape;1101;p47:notes"/>
          <p:cNvSpPr txBox="1"/>
          <p:nvPr/>
        </p:nvSpPr>
        <p:spPr>
          <a:xfrm>
            <a:off x="3957637" y="8820150"/>
            <a:ext cx="3027362" cy="463550"/>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p:nvPr/>
        </p:nvSpPr>
        <p:spPr>
          <a:xfrm>
            <a:off x="3957637" y="8820150"/>
            <a:ext cx="3027362" cy="463550"/>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4</a:t>
            </a:fld>
            <a:endParaRPr sz="1400" b="0" i="0" u="none" strike="noStrike" cap="none">
              <a:solidFill>
                <a:srgbClr val="000000"/>
              </a:solidFill>
              <a:latin typeface="Arial"/>
              <a:ea typeface="Arial"/>
              <a:cs typeface="Arial"/>
              <a:sym typeface="Arial"/>
            </a:endParaRPr>
          </a:p>
        </p:txBody>
      </p:sp>
      <p:sp>
        <p:nvSpPr>
          <p:cNvPr id="116" name="Google Shape;116;p4: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17" name="Google Shape;117;p4: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ctr"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p48: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07" name="Google Shape;1107;p48: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49: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13" name="Google Shape;1113;p49: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50: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19" name="Google Shape;1119;p50: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51: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25" name="Google Shape;1125;p51: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52: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31" name="Google Shape;1131;p52: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53: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37" name="Google Shape;1137;p53: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p54: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43" name="Google Shape;1143;p54: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55: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49" name="Google Shape;1149;p55: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56: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56" name="Google Shape;1156;p56: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57: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62" name="Google Shape;1162;p57: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4" name="Google Shape;124;p5: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58: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68" name="Google Shape;1168;p58: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59: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74" name="Google Shape;1174;p59: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60: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80" name="Google Shape;1180;p60: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61: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86" name="Google Shape;1186;p61: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62: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92" name="Google Shape;1192;p62: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63: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198" name="Google Shape;1198;p63: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p64: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04" name="Google Shape;1204;p64: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65: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10" name="Google Shape;1210;p65: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p66: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16" name="Google Shape;1216;p66: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67: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23" name="Google Shape;1223;p67: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1" name="Google Shape;131;p6: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p68: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30" name="Google Shape;1230;p68: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69: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36" name="Google Shape;1236;p69: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70: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42" name="Google Shape;1242;p70: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71: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48" name="Google Shape;1248;p71: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72: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55" name="Google Shape;1255;p72: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73: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62" name="Google Shape;1262;p73: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74: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68" name="Google Shape;1268;p74: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75: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74" name="Google Shape;1274;p75: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76: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80" name="Google Shape;1280;p76: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77: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86" name="Google Shape;1286;p77: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7" name="Google Shape;137;p7: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78: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92" name="Google Shape;1292;p78: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79: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298" name="Google Shape;1298;p79: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80: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04" name="Google Shape;1304;p80: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81: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10" name="Google Shape;1310;p81: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82: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16" name="Google Shape;1316;p82: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p83: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22" name="Google Shape;1322;p83: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p84: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28" name="Google Shape;1328;p84: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85: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34" name="Google Shape;1334;p85: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86: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40" name="Google Shape;1340;p86: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87: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47" name="Google Shape;1347;p87: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44" name="Google Shape;144;p8: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p88: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53" name="Google Shape;1353;p88: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p89: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59" name="Google Shape;1359;p89: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90: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65" name="Google Shape;1365;p90: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91: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71" name="Google Shape;1371;p91: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p92: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77" name="Google Shape;1377;p92: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93: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83" name="Google Shape;1383;p93: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p94: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89" name="Google Shape;1389;p94: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95: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395" name="Google Shape;1395;p95: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96: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401" name="Google Shape;1401;p96: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97: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400"/>
              <a:buNone/>
            </a:pPr>
            <a:endParaRPr/>
          </a:p>
        </p:txBody>
      </p:sp>
      <p:sp>
        <p:nvSpPr>
          <p:cNvPr id="1407" name="Google Shape;1407;p97:notes"/>
          <p:cNvSpPr>
            <a:spLocks noGrp="1" noRot="1" noChangeAspect="1"/>
          </p:cNvSpPr>
          <p:nvPr>
            <p:ph type="sldImg" idx="2"/>
          </p:nvPr>
        </p:nvSpPr>
        <p:spPr>
          <a:xfrm>
            <a:off x="1171575" y="696913"/>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a:spLocks noGrp="1" noRot="1" noChangeAspect="1"/>
          </p:cNvSpPr>
          <p:nvPr>
            <p:ph type="sldImg" idx="2"/>
          </p:nvPr>
        </p:nvSpPr>
        <p:spPr>
          <a:xfrm>
            <a:off x="1171575" y="696912"/>
            <a:ext cx="4641850" cy="34813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 name="Google Shape;150;p9:notes"/>
          <p:cNvSpPr txBox="1">
            <a:spLocks noGrp="1"/>
          </p:cNvSpPr>
          <p:nvPr>
            <p:ph type="body" idx="1"/>
          </p:nvPr>
        </p:nvSpPr>
        <p:spPr>
          <a:xfrm>
            <a:off x="930275" y="4410075"/>
            <a:ext cx="5124450" cy="4176712"/>
          </a:xfrm>
          <a:prstGeom prst="rect">
            <a:avLst/>
          </a:prstGeom>
          <a:noFill/>
          <a:ln>
            <a:noFill/>
          </a:ln>
        </p:spPr>
        <p:txBody>
          <a:bodyPr spcFirstLastPara="1" wrap="square" lIns="92950" tIns="46475" rIns="92950" bIns="46475" anchor="t" anchorCtr="0">
            <a:noAutofit/>
          </a:bodyPr>
          <a:lstStyle/>
          <a:p>
            <a:pPr marL="0" lvl="0" indent="0" algn="l" rtl="0">
              <a:lnSpc>
                <a:spcPct val="100000"/>
              </a:lnSpc>
              <a:spcBef>
                <a:spcPts val="0"/>
              </a:spcBef>
              <a:spcAft>
                <a:spcPts val="0"/>
              </a:spcAft>
              <a:buSzPts val="1800"/>
              <a:buNone/>
            </a:pPr>
            <a:r>
              <a:rPr lang="en-US"/>
              <a:t>Personal digital assistance</a:t>
            </a:r>
            <a:endParaRPr/>
          </a:p>
        </p:txBody>
      </p:sp>
      <p:sp>
        <p:nvSpPr>
          <p:cNvPr id="151" name="Google Shape;151;p9:notes"/>
          <p:cNvSpPr txBox="1"/>
          <p:nvPr/>
        </p:nvSpPr>
        <p:spPr>
          <a:xfrm>
            <a:off x="3957637" y="8820150"/>
            <a:ext cx="3027362" cy="463550"/>
          </a:xfrm>
          <a:prstGeom prst="rect">
            <a:avLst/>
          </a:prstGeom>
          <a:noFill/>
          <a:ln>
            <a:noFill/>
          </a:ln>
        </p:spPr>
        <p:txBody>
          <a:bodyPr spcFirstLastPara="1" wrap="square" lIns="92950" tIns="46475" rIns="92950" bIns="4647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pPr marL="0" marR="0" lvl="0" indent="0" algn="r" rtl="0">
                <a:lnSpc>
                  <a:spcPct val="100000"/>
                </a:lnSpc>
                <a:spcBef>
                  <a:spcPts val="0"/>
                </a:spcBef>
                <a:spcAft>
                  <a:spcPts val="0"/>
                </a:spcAft>
                <a:buClr>
                  <a:srgbClr val="000000"/>
                </a:buClr>
                <a:buSzPts val="1300"/>
                <a:buFont typeface="Times New Roman"/>
                <a:buNone/>
              </a:p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560"/>
              </a:spcBef>
              <a:spcAft>
                <a:spcPts val="0"/>
              </a:spcAft>
              <a:buSzPts val="2380"/>
              <a:buNone/>
              <a:defRPr/>
            </a:lvl1pPr>
            <a:lvl2pPr lvl="1" algn="ctr">
              <a:lnSpc>
                <a:spcPct val="100000"/>
              </a:lnSpc>
              <a:spcBef>
                <a:spcPts val="480"/>
              </a:spcBef>
              <a:spcAft>
                <a:spcPts val="0"/>
              </a:spcAft>
              <a:buSzPts val="1800"/>
              <a:buNone/>
              <a:defRPr/>
            </a:lvl2pPr>
            <a:lvl3pPr lvl="2" algn="ctr">
              <a:lnSpc>
                <a:spcPct val="100000"/>
              </a:lnSpc>
              <a:spcBef>
                <a:spcPts val="400"/>
              </a:spcBef>
              <a:spcAft>
                <a:spcPts val="0"/>
              </a:spcAft>
              <a:buClr>
                <a:schemeClr val="dk1"/>
              </a:buClr>
              <a:buSzPts val="2000"/>
              <a:buFont typeface="Comic Sans MS"/>
              <a:buNone/>
              <a:defRPr/>
            </a:lvl3pPr>
            <a:lvl4pPr lvl="3" algn="ctr">
              <a:lnSpc>
                <a:spcPct val="100000"/>
              </a:lnSpc>
              <a:spcBef>
                <a:spcPts val="400"/>
              </a:spcBef>
              <a:spcAft>
                <a:spcPts val="0"/>
              </a:spcAft>
              <a:buClr>
                <a:schemeClr val="dk1"/>
              </a:buClr>
              <a:buSzPts val="2000"/>
              <a:buFont typeface="Times New Roman"/>
              <a:buNone/>
              <a:defRPr/>
            </a:lvl4pPr>
            <a:lvl5pPr lvl="4" algn="ctr">
              <a:lnSpc>
                <a:spcPct val="100000"/>
              </a:lnSpc>
              <a:spcBef>
                <a:spcPts val="400"/>
              </a:spcBef>
              <a:spcAft>
                <a:spcPts val="0"/>
              </a:spcAft>
              <a:buClr>
                <a:schemeClr val="dk1"/>
              </a:buClr>
              <a:buSzPts val="2000"/>
              <a:buFont typeface="Times New Roman"/>
              <a:buNone/>
              <a:defRPr/>
            </a:lvl5pPr>
            <a:lvl6pPr lvl="5" algn="ctr">
              <a:lnSpc>
                <a:spcPct val="100000"/>
              </a:lnSpc>
              <a:spcBef>
                <a:spcPts val="400"/>
              </a:spcBef>
              <a:spcAft>
                <a:spcPts val="0"/>
              </a:spcAft>
              <a:buClr>
                <a:schemeClr val="dk1"/>
              </a:buClr>
              <a:buSzPts val="2000"/>
              <a:buFont typeface="Times New Roman"/>
              <a:buNone/>
              <a:defRPr/>
            </a:lvl6pPr>
            <a:lvl7pPr lvl="6" algn="ctr">
              <a:lnSpc>
                <a:spcPct val="100000"/>
              </a:lnSpc>
              <a:spcBef>
                <a:spcPts val="400"/>
              </a:spcBef>
              <a:spcAft>
                <a:spcPts val="0"/>
              </a:spcAft>
              <a:buClr>
                <a:schemeClr val="dk1"/>
              </a:buClr>
              <a:buSzPts val="2000"/>
              <a:buFont typeface="Times New Roman"/>
              <a:buNone/>
              <a:defRPr/>
            </a:lvl7pPr>
            <a:lvl8pPr lvl="7" algn="ctr">
              <a:lnSpc>
                <a:spcPct val="100000"/>
              </a:lnSpc>
              <a:spcBef>
                <a:spcPts val="400"/>
              </a:spcBef>
              <a:spcAft>
                <a:spcPts val="0"/>
              </a:spcAft>
              <a:buClr>
                <a:schemeClr val="dk1"/>
              </a:buClr>
              <a:buSzPts val="2000"/>
              <a:buFont typeface="Times New Roman"/>
              <a:buNone/>
              <a:defRPr/>
            </a:lvl8pPr>
            <a:lvl9pPr lvl="8" algn="ctr">
              <a:lnSpc>
                <a:spcPct val="100000"/>
              </a:lnSpc>
              <a:spcBef>
                <a:spcPts val="400"/>
              </a:spcBef>
              <a:spcAft>
                <a:spcPts val="0"/>
              </a:spcAft>
              <a:buClr>
                <a:schemeClr val="dk1"/>
              </a:buClr>
              <a:buSzPts val="2000"/>
              <a:buFont typeface="Times New Roman"/>
              <a:buNone/>
              <a:defRPr/>
            </a:lvl9pPr>
          </a:lstStyle>
          <a:p>
            <a:endParaRPr/>
          </a:p>
        </p:txBody>
      </p:sp>
      <p:sp>
        <p:nvSpPr>
          <p:cNvPr id="18" name="Google Shape;18;p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01320" algn="l">
              <a:lnSpc>
                <a:spcPct val="100000"/>
              </a:lnSpc>
              <a:spcBef>
                <a:spcPts val="640"/>
              </a:spcBef>
              <a:spcAft>
                <a:spcPts val="0"/>
              </a:spcAft>
              <a:buSzPts val="2720"/>
              <a:buChar char="❑"/>
              <a:defRPr sz="3200"/>
            </a:lvl1pPr>
            <a:lvl2pPr marL="914400" lvl="1" indent="-361950" algn="l">
              <a:lnSpc>
                <a:spcPct val="100000"/>
              </a:lnSpc>
              <a:spcBef>
                <a:spcPts val="560"/>
              </a:spcBef>
              <a:spcAft>
                <a:spcPts val="0"/>
              </a:spcAft>
              <a:buSzPts val="2100"/>
              <a:buChar char="❖"/>
              <a:defRPr sz="2800"/>
            </a:lvl2pPr>
            <a:lvl3pPr marL="1371600" lvl="2" indent="-381000" algn="l">
              <a:lnSpc>
                <a:spcPct val="100000"/>
              </a:lnSpc>
              <a:spcBef>
                <a:spcPts val="480"/>
              </a:spcBef>
              <a:spcAft>
                <a:spcPts val="0"/>
              </a:spcAft>
              <a:buClr>
                <a:schemeClr val="dk1"/>
              </a:buClr>
              <a:buSzPts val="2400"/>
              <a:buFont typeface="Comic Sans MS"/>
              <a:buChar char="•"/>
              <a:defRPr sz="2400"/>
            </a:lvl3pPr>
            <a:lvl4pPr marL="1828800" lvl="3" indent="-355600" algn="l">
              <a:lnSpc>
                <a:spcPct val="100000"/>
              </a:lnSpc>
              <a:spcBef>
                <a:spcPts val="400"/>
              </a:spcBef>
              <a:spcAft>
                <a:spcPts val="0"/>
              </a:spcAft>
              <a:buClr>
                <a:schemeClr val="dk1"/>
              </a:buClr>
              <a:buSzPts val="2000"/>
              <a:buFont typeface="Times New Roman"/>
              <a:buChar char="–"/>
              <a:defRPr sz="2000"/>
            </a:lvl4pPr>
            <a:lvl5pPr marL="2286000" lvl="4" indent="-355600" algn="l">
              <a:lnSpc>
                <a:spcPct val="100000"/>
              </a:lnSpc>
              <a:spcBef>
                <a:spcPts val="400"/>
              </a:spcBef>
              <a:spcAft>
                <a:spcPts val="0"/>
              </a:spcAft>
              <a:buClr>
                <a:schemeClr val="dk1"/>
              </a:buClr>
              <a:buSzPts val="2000"/>
              <a:buFont typeface="Times New Roman"/>
              <a:buChar char="»"/>
              <a:defRPr sz="2000"/>
            </a:lvl5pPr>
            <a:lvl6pPr marL="2743200" lvl="5" indent="-355600" algn="l">
              <a:lnSpc>
                <a:spcPct val="100000"/>
              </a:lnSpc>
              <a:spcBef>
                <a:spcPts val="400"/>
              </a:spcBef>
              <a:spcAft>
                <a:spcPts val="0"/>
              </a:spcAft>
              <a:buClr>
                <a:schemeClr val="dk1"/>
              </a:buClr>
              <a:buSzPts val="2000"/>
              <a:buFont typeface="Times New Roman"/>
              <a:buChar char="»"/>
              <a:defRPr sz="2000"/>
            </a:lvl6pPr>
            <a:lvl7pPr marL="3200400" lvl="6" indent="-355600" algn="l">
              <a:lnSpc>
                <a:spcPct val="100000"/>
              </a:lnSpc>
              <a:spcBef>
                <a:spcPts val="400"/>
              </a:spcBef>
              <a:spcAft>
                <a:spcPts val="0"/>
              </a:spcAft>
              <a:buClr>
                <a:schemeClr val="dk1"/>
              </a:buClr>
              <a:buSzPts val="2000"/>
              <a:buFont typeface="Times New Roman"/>
              <a:buChar char="»"/>
              <a:defRPr sz="2000"/>
            </a:lvl7pPr>
            <a:lvl8pPr marL="3657600" lvl="7" indent="-355600" algn="l">
              <a:lnSpc>
                <a:spcPct val="100000"/>
              </a:lnSpc>
              <a:spcBef>
                <a:spcPts val="400"/>
              </a:spcBef>
              <a:spcAft>
                <a:spcPts val="0"/>
              </a:spcAft>
              <a:buClr>
                <a:schemeClr val="dk1"/>
              </a:buClr>
              <a:buSzPts val="2000"/>
              <a:buFont typeface="Times New Roman"/>
              <a:buChar char="»"/>
              <a:defRPr sz="2000"/>
            </a:lvl8pPr>
            <a:lvl9pPr marL="4114800" lvl="8" indent="-355600" algn="l">
              <a:lnSpc>
                <a:spcPct val="100000"/>
              </a:lnSpc>
              <a:spcBef>
                <a:spcPts val="400"/>
              </a:spcBef>
              <a:spcAft>
                <a:spcPts val="0"/>
              </a:spcAft>
              <a:buClr>
                <a:schemeClr val="dk1"/>
              </a:buClr>
              <a:buSzPts val="2000"/>
              <a:buFont typeface="Times New Roman"/>
              <a:buChar char="»"/>
              <a:defRPr sz="2000"/>
            </a:lvl9pPr>
          </a:lstStyle>
          <a:p>
            <a:endParaRPr/>
          </a:p>
        </p:txBody>
      </p:sp>
      <p:sp>
        <p:nvSpPr>
          <p:cNvPr id="76" name="Google Shape;76;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900"/>
              <a:buNone/>
              <a:defRPr sz="1200"/>
            </a:lvl2pPr>
            <a:lvl3pPr marL="1371600" lvl="2" indent="-228600" algn="l">
              <a:lnSpc>
                <a:spcPct val="100000"/>
              </a:lnSpc>
              <a:spcBef>
                <a:spcPts val="200"/>
              </a:spcBef>
              <a:spcAft>
                <a:spcPts val="0"/>
              </a:spcAft>
              <a:buClr>
                <a:schemeClr val="dk1"/>
              </a:buClr>
              <a:buSzPts val="1000"/>
              <a:buFont typeface="Comic Sans MS"/>
              <a:buNone/>
              <a:defRPr sz="1000"/>
            </a:lvl3pPr>
            <a:lvl4pPr marL="1828800" lvl="3" indent="-228600" algn="l">
              <a:lnSpc>
                <a:spcPct val="100000"/>
              </a:lnSpc>
              <a:spcBef>
                <a:spcPts val="180"/>
              </a:spcBef>
              <a:spcAft>
                <a:spcPts val="0"/>
              </a:spcAft>
              <a:buClr>
                <a:schemeClr val="dk1"/>
              </a:buClr>
              <a:buSzPts val="900"/>
              <a:buFont typeface="Times New Roman"/>
              <a:buNone/>
              <a:defRPr sz="900"/>
            </a:lvl4pPr>
            <a:lvl5pPr marL="2286000" lvl="4" indent="-228600" algn="l">
              <a:lnSpc>
                <a:spcPct val="100000"/>
              </a:lnSpc>
              <a:spcBef>
                <a:spcPts val="180"/>
              </a:spcBef>
              <a:spcAft>
                <a:spcPts val="0"/>
              </a:spcAft>
              <a:buClr>
                <a:schemeClr val="dk1"/>
              </a:buClr>
              <a:buSzPts val="900"/>
              <a:buFont typeface="Times New Roman"/>
              <a:buNone/>
              <a:defRPr sz="900"/>
            </a:lvl5pPr>
            <a:lvl6pPr marL="2743200" lvl="5" indent="-228600" algn="l">
              <a:lnSpc>
                <a:spcPct val="100000"/>
              </a:lnSpc>
              <a:spcBef>
                <a:spcPts val="180"/>
              </a:spcBef>
              <a:spcAft>
                <a:spcPts val="0"/>
              </a:spcAft>
              <a:buClr>
                <a:schemeClr val="dk1"/>
              </a:buClr>
              <a:buSzPts val="900"/>
              <a:buFont typeface="Times New Roman"/>
              <a:buNone/>
              <a:defRPr sz="900"/>
            </a:lvl6pPr>
            <a:lvl7pPr marL="3200400" lvl="6" indent="-228600" algn="l">
              <a:lnSpc>
                <a:spcPct val="100000"/>
              </a:lnSpc>
              <a:spcBef>
                <a:spcPts val="180"/>
              </a:spcBef>
              <a:spcAft>
                <a:spcPts val="0"/>
              </a:spcAft>
              <a:buClr>
                <a:schemeClr val="dk1"/>
              </a:buClr>
              <a:buSzPts val="900"/>
              <a:buFont typeface="Times New Roman"/>
              <a:buNone/>
              <a:defRPr sz="900"/>
            </a:lvl7pPr>
            <a:lvl8pPr marL="3657600" lvl="7" indent="-228600" algn="l">
              <a:lnSpc>
                <a:spcPct val="100000"/>
              </a:lnSpc>
              <a:spcBef>
                <a:spcPts val="180"/>
              </a:spcBef>
              <a:spcAft>
                <a:spcPts val="0"/>
              </a:spcAft>
              <a:buClr>
                <a:schemeClr val="dk1"/>
              </a:buClr>
              <a:buSzPts val="900"/>
              <a:buFont typeface="Times New Roman"/>
              <a:buNone/>
              <a:defRPr sz="900"/>
            </a:lvl8pPr>
            <a:lvl9pPr marL="4114800" lvl="8" indent="-228600" algn="l">
              <a:lnSpc>
                <a:spcPct val="100000"/>
              </a:lnSpc>
              <a:spcBef>
                <a:spcPts val="180"/>
              </a:spcBef>
              <a:spcAft>
                <a:spcPts val="0"/>
              </a:spcAft>
              <a:buClr>
                <a:schemeClr val="dk1"/>
              </a:buClr>
              <a:buSzPts val="900"/>
              <a:buFont typeface="Times New Roman"/>
              <a:buNone/>
              <a:defRPr sz="900"/>
            </a:lvl9pPr>
          </a:lstStyle>
          <a:p>
            <a:endParaRPr/>
          </a:p>
        </p:txBody>
      </p:sp>
      <p:sp>
        <p:nvSpPr>
          <p:cNvPr id="77" name="Google Shape;77;p12"/>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2040"/>
              <a:buNone/>
              <a:defRPr sz="2400" b="1"/>
            </a:lvl1pPr>
            <a:lvl2pPr marL="914400" lvl="1" indent="-228600" algn="l">
              <a:lnSpc>
                <a:spcPct val="100000"/>
              </a:lnSpc>
              <a:spcBef>
                <a:spcPts val="400"/>
              </a:spcBef>
              <a:spcAft>
                <a:spcPts val="0"/>
              </a:spcAft>
              <a:buSzPts val="1500"/>
              <a:buNone/>
              <a:defRPr sz="2000" b="1"/>
            </a:lvl2pPr>
            <a:lvl3pPr marL="1371600" lvl="2" indent="-228600" algn="l">
              <a:lnSpc>
                <a:spcPct val="100000"/>
              </a:lnSpc>
              <a:spcBef>
                <a:spcPts val="360"/>
              </a:spcBef>
              <a:spcAft>
                <a:spcPts val="0"/>
              </a:spcAft>
              <a:buClr>
                <a:schemeClr val="dk1"/>
              </a:buClr>
              <a:buSzPts val="1800"/>
              <a:buFont typeface="Comic Sans MS"/>
              <a:buNone/>
              <a:defRPr sz="1800" b="1"/>
            </a:lvl3pPr>
            <a:lvl4pPr marL="1828800" lvl="3" indent="-228600" algn="l">
              <a:lnSpc>
                <a:spcPct val="100000"/>
              </a:lnSpc>
              <a:spcBef>
                <a:spcPts val="320"/>
              </a:spcBef>
              <a:spcAft>
                <a:spcPts val="0"/>
              </a:spcAft>
              <a:buClr>
                <a:schemeClr val="dk1"/>
              </a:buClr>
              <a:buSzPts val="1600"/>
              <a:buFont typeface="Times New Roman"/>
              <a:buNone/>
              <a:defRPr sz="1600" b="1"/>
            </a:lvl4pPr>
            <a:lvl5pPr marL="2286000" lvl="4" indent="-228600" algn="l">
              <a:lnSpc>
                <a:spcPct val="100000"/>
              </a:lnSpc>
              <a:spcBef>
                <a:spcPts val="320"/>
              </a:spcBef>
              <a:spcAft>
                <a:spcPts val="0"/>
              </a:spcAft>
              <a:buClr>
                <a:schemeClr val="dk1"/>
              </a:buClr>
              <a:buSzPts val="1600"/>
              <a:buFont typeface="Times New Roman"/>
              <a:buNone/>
              <a:defRPr sz="1600" b="1"/>
            </a:lvl5pPr>
            <a:lvl6pPr marL="2743200" lvl="5" indent="-228600" algn="l">
              <a:lnSpc>
                <a:spcPct val="100000"/>
              </a:lnSpc>
              <a:spcBef>
                <a:spcPts val="320"/>
              </a:spcBef>
              <a:spcAft>
                <a:spcPts val="0"/>
              </a:spcAft>
              <a:buClr>
                <a:schemeClr val="dk1"/>
              </a:buClr>
              <a:buSzPts val="1600"/>
              <a:buFont typeface="Times New Roman"/>
              <a:buNone/>
              <a:defRPr sz="1600" b="1"/>
            </a:lvl6pPr>
            <a:lvl7pPr marL="3200400" lvl="6" indent="-228600" algn="l">
              <a:lnSpc>
                <a:spcPct val="100000"/>
              </a:lnSpc>
              <a:spcBef>
                <a:spcPts val="320"/>
              </a:spcBef>
              <a:spcAft>
                <a:spcPts val="0"/>
              </a:spcAft>
              <a:buClr>
                <a:schemeClr val="dk1"/>
              </a:buClr>
              <a:buSzPts val="1600"/>
              <a:buFont typeface="Times New Roman"/>
              <a:buNone/>
              <a:defRPr sz="1600" b="1"/>
            </a:lvl7pPr>
            <a:lvl8pPr marL="3657600" lvl="7" indent="-228600" algn="l">
              <a:lnSpc>
                <a:spcPct val="100000"/>
              </a:lnSpc>
              <a:spcBef>
                <a:spcPts val="320"/>
              </a:spcBef>
              <a:spcAft>
                <a:spcPts val="0"/>
              </a:spcAft>
              <a:buClr>
                <a:schemeClr val="dk1"/>
              </a:buClr>
              <a:buSzPts val="1600"/>
              <a:buFont typeface="Times New Roman"/>
              <a:buNone/>
              <a:defRPr sz="1600" b="1"/>
            </a:lvl8pPr>
            <a:lvl9pPr marL="4114800" lvl="8" indent="-228600" algn="l">
              <a:lnSpc>
                <a:spcPct val="100000"/>
              </a:lnSpc>
              <a:spcBef>
                <a:spcPts val="320"/>
              </a:spcBef>
              <a:spcAft>
                <a:spcPts val="0"/>
              </a:spcAft>
              <a:buClr>
                <a:schemeClr val="dk1"/>
              </a:buClr>
              <a:buSzPts val="1600"/>
              <a:buFont typeface="Times New Roman"/>
              <a:buNone/>
              <a:defRPr sz="1600" b="1"/>
            </a:lvl9pPr>
          </a:lstStyle>
          <a:p>
            <a:endParaRPr/>
          </a:p>
        </p:txBody>
      </p:sp>
      <p:sp>
        <p:nvSpPr>
          <p:cNvPr id="83" name="Google Shape;83;p1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58140" algn="l">
              <a:lnSpc>
                <a:spcPct val="100000"/>
              </a:lnSpc>
              <a:spcBef>
                <a:spcPts val="480"/>
              </a:spcBef>
              <a:spcAft>
                <a:spcPts val="0"/>
              </a:spcAft>
              <a:buSzPts val="2040"/>
              <a:buChar char="❑"/>
              <a:defRPr sz="2400"/>
            </a:lvl1pPr>
            <a:lvl2pPr marL="914400" lvl="1" indent="-323850" algn="l">
              <a:lnSpc>
                <a:spcPct val="100000"/>
              </a:lnSpc>
              <a:spcBef>
                <a:spcPts val="400"/>
              </a:spcBef>
              <a:spcAft>
                <a:spcPts val="0"/>
              </a:spcAft>
              <a:buSzPts val="1500"/>
              <a:buChar char="❖"/>
              <a:defRPr sz="2000"/>
            </a:lvl2pPr>
            <a:lvl3pPr marL="1371600" lvl="2" indent="-342900" algn="l">
              <a:lnSpc>
                <a:spcPct val="100000"/>
              </a:lnSpc>
              <a:spcBef>
                <a:spcPts val="360"/>
              </a:spcBef>
              <a:spcAft>
                <a:spcPts val="0"/>
              </a:spcAft>
              <a:buClr>
                <a:schemeClr val="dk1"/>
              </a:buClr>
              <a:buSzPts val="1800"/>
              <a:buFont typeface="Comic Sans MS"/>
              <a:buChar char="•"/>
              <a:defRPr sz="1800"/>
            </a:lvl3pPr>
            <a:lvl4pPr marL="1828800" lvl="3" indent="-330200" algn="l">
              <a:lnSpc>
                <a:spcPct val="100000"/>
              </a:lnSpc>
              <a:spcBef>
                <a:spcPts val="320"/>
              </a:spcBef>
              <a:spcAft>
                <a:spcPts val="0"/>
              </a:spcAft>
              <a:buClr>
                <a:schemeClr val="dk1"/>
              </a:buClr>
              <a:buSzPts val="1600"/>
              <a:buFont typeface="Times New Roman"/>
              <a:buChar char="–"/>
              <a:defRPr sz="1600"/>
            </a:lvl4pPr>
            <a:lvl5pPr marL="2286000" lvl="4" indent="-330200" algn="l">
              <a:lnSpc>
                <a:spcPct val="100000"/>
              </a:lnSpc>
              <a:spcBef>
                <a:spcPts val="320"/>
              </a:spcBef>
              <a:spcAft>
                <a:spcPts val="0"/>
              </a:spcAft>
              <a:buClr>
                <a:schemeClr val="dk1"/>
              </a:buClr>
              <a:buSzPts val="1600"/>
              <a:buFont typeface="Times New Roman"/>
              <a:buChar char="»"/>
              <a:defRPr sz="1600"/>
            </a:lvl5pPr>
            <a:lvl6pPr marL="2743200" lvl="5" indent="-330200" algn="l">
              <a:lnSpc>
                <a:spcPct val="100000"/>
              </a:lnSpc>
              <a:spcBef>
                <a:spcPts val="320"/>
              </a:spcBef>
              <a:spcAft>
                <a:spcPts val="0"/>
              </a:spcAft>
              <a:buClr>
                <a:schemeClr val="dk1"/>
              </a:buClr>
              <a:buSzPts val="1600"/>
              <a:buFont typeface="Times New Roman"/>
              <a:buChar char="»"/>
              <a:defRPr sz="1600"/>
            </a:lvl6pPr>
            <a:lvl7pPr marL="3200400" lvl="6" indent="-330200" algn="l">
              <a:lnSpc>
                <a:spcPct val="100000"/>
              </a:lnSpc>
              <a:spcBef>
                <a:spcPts val="320"/>
              </a:spcBef>
              <a:spcAft>
                <a:spcPts val="0"/>
              </a:spcAft>
              <a:buClr>
                <a:schemeClr val="dk1"/>
              </a:buClr>
              <a:buSzPts val="1600"/>
              <a:buFont typeface="Times New Roman"/>
              <a:buChar char="»"/>
              <a:defRPr sz="1600"/>
            </a:lvl7pPr>
            <a:lvl8pPr marL="3657600" lvl="7" indent="-330200" algn="l">
              <a:lnSpc>
                <a:spcPct val="100000"/>
              </a:lnSpc>
              <a:spcBef>
                <a:spcPts val="320"/>
              </a:spcBef>
              <a:spcAft>
                <a:spcPts val="0"/>
              </a:spcAft>
              <a:buClr>
                <a:schemeClr val="dk1"/>
              </a:buClr>
              <a:buSzPts val="1600"/>
              <a:buFont typeface="Times New Roman"/>
              <a:buChar char="»"/>
              <a:defRPr sz="1600"/>
            </a:lvl8pPr>
            <a:lvl9pPr marL="4114800" lvl="8" indent="-330200" algn="l">
              <a:lnSpc>
                <a:spcPct val="100000"/>
              </a:lnSpc>
              <a:spcBef>
                <a:spcPts val="320"/>
              </a:spcBef>
              <a:spcAft>
                <a:spcPts val="0"/>
              </a:spcAft>
              <a:buClr>
                <a:schemeClr val="dk1"/>
              </a:buClr>
              <a:buSzPts val="1600"/>
              <a:buFont typeface="Times New Roman"/>
              <a:buChar char="»"/>
              <a:defRPr sz="1600"/>
            </a:lvl9pPr>
          </a:lstStyle>
          <a:p>
            <a:endParaRPr/>
          </a:p>
        </p:txBody>
      </p:sp>
      <p:sp>
        <p:nvSpPr>
          <p:cNvPr id="84" name="Google Shape;84;p1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2040"/>
              <a:buNone/>
              <a:defRPr sz="2400" b="1"/>
            </a:lvl1pPr>
            <a:lvl2pPr marL="914400" lvl="1" indent="-228600" algn="l">
              <a:lnSpc>
                <a:spcPct val="100000"/>
              </a:lnSpc>
              <a:spcBef>
                <a:spcPts val="400"/>
              </a:spcBef>
              <a:spcAft>
                <a:spcPts val="0"/>
              </a:spcAft>
              <a:buSzPts val="1500"/>
              <a:buNone/>
              <a:defRPr sz="2000" b="1"/>
            </a:lvl2pPr>
            <a:lvl3pPr marL="1371600" lvl="2" indent="-228600" algn="l">
              <a:lnSpc>
                <a:spcPct val="100000"/>
              </a:lnSpc>
              <a:spcBef>
                <a:spcPts val="360"/>
              </a:spcBef>
              <a:spcAft>
                <a:spcPts val="0"/>
              </a:spcAft>
              <a:buClr>
                <a:schemeClr val="dk1"/>
              </a:buClr>
              <a:buSzPts val="1800"/>
              <a:buFont typeface="Comic Sans MS"/>
              <a:buNone/>
              <a:defRPr sz="1800" b="1"/>
            </a:lvl3pPr>
            <a:lvl4pPr marL="1828800" lvl="3" indent="-228600" algn="l">
              <a:lnSpc>
                <a:spcPct val="100000"/>
              </a:lnSpc>
              <a:spcBef>
                <a:spcPts val="320"/>
              </a:spcBef>
              <a:spcAft>
                <a:spcPts val="0"/>
              </a:spcAft>
              <a:buClr>
                <a:schemeClr val="dk1"/>
              </a:buClr>
              <a:buSzPts val="1600"/>
              <a:buFont typeface="Times New Roman"/>
              <a:buNone/>
              <a:defRPr sz="1600" b="1"/>
            </a:lvl4pPr>
            <a:lvl5pPr marL="2286000" lvl="4" indent="-228600" algn="l">
              <a:lnSpc>
                <a:spcPct val="100000"/>
              </a:lnSpc>
              <a:spcBef>
                <a:spcPts val="320"/>
              </a:spcBef>
              <a:spcAft>
                <a:spcPts val="0"/>
              </a:spcAft>
              <a:buClr>
                <a:schemeClr val="dk1"/>
              </a:buClr>
              <a:buSzPts val="1600"/>
              <a:buFont typeface="Times New Roman"/>
              <a:buNone/>
              <a:defRPr sz="1600" b="1"/>
            </a:lvl5pPr>
            <a:lvl6pPr marL="2743200" lvl="5" indent="-228600" algn="l">
              <a:lnSpc>
                <a:spcPct val="100000"/>
              </a:lnSpc>
              <a:spcBef>
                <a:spcPts val="320"/>
              </a:spcBef>
              <a:spcAft>
                <a:spcPts val="0"/>
              </a:spcAft>
              <a:buClr>
                <a:schemeClr val="dk1"/>
              </a:buClr>
              <a:buSzPts val="1600"/>
              <a:buFont typeface="Times New Roman"/>
              <a:buNone/>
              <a:defRPr sz="1600" b="1"/>
            </a:lvl6pPr>
            <a:lvl7pPr marL="3200400" lvl="6" indent="-228600" algn="l">
              <a:lnSpc>
                <a:spcPct val="100000"/>
              </a:lnSpc>
              <a:spcBef>
                <a:spcPts val="320"/>
              </a:spcBef>
              <a:spcAft>
                <a:spcPts val="0"/>
              </a:spcAft>
              <a:buClr>
                <a:schemeClr val="dk1"/>
              </a:buClr>
              <a:buSzPts val="1600"/>
              <a:buFont typeface="Times New Roman"/>
              <a:buNone/>
              <a:defRPr sz="1600" b="1"/>
            </a:lvl7pPr>
            <a:lvl8pPr marL="3657600" lvl="7" indent="-228600" algn="l">
              <a:lnSpc>
                <a:spcPct val="100000"/>
              </a:lnSpc>
              <a:spcBef>
                <a:spcPts val="320"/>
              </a:spcBef>
              <a:spcAft>
                <a:spcPts val="0"/>
              </a:spcAft>
              <a:buClr>
                <a:schemeClr val="dk1"/>
              </a:buClr>
              <a:buSzPts val="1600"/>
              <a:buFont typeface="Times New Roman"/>
              <a:buNone/>
              <a:defRPr sz="1600" b="1"/>
            </a:lvl8pPr>
            <a:lvl9pPr marL="4114800" lvl="8" indent="-228600" algn="l">
              <a:lnSpc>
                <a:spcPct val="100000"/>
              </a:lnSpc>
              <a:spcBef>
                <a:spcPts val="320"/>
              </a:spcBef>
              <a:spcAft>
                <a:spcPts val="0"/>
              </a:spcAft>
              <a:buClr>
                <a:schemeClr val="dk1"/>
              </a:buClr>
              <a:buSzPts val="1600"/>
              <a:buFont typeface="Times New Roman"/>
              <a:buNone/>
              <a:defRPr sz="1600" b="1"/>
            </a:lvl9pPr>
          </a:lstStyle>
          <a:p>
            <a:endParaRPr/>
          </a:p>
        </p:txBody>
      </p:sp>
      <p:sp>
        <p:nvSpPr>
          <p:cNvPr id="85" name="Google Shape;85;p1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58140" algn="l">
              <a:lnSpc>
                <a:spcPct val="100000"/>
              </a:lnSpc>
              <a:spcBef>
                <a:spcPts val="480"/>
              </a:spcBef>
              <a:spcAft>
                <a:spcPts val="0"/>
              </a:spcAft>
              <a:buSzPts val="2040"/>
              <a:buChar char="❑"/>
              <a:defRPr sz="2400"/>
            </a:lvl1pPr>
            <a:lvl2pPr marL="914400" lvl="1" indent="-323850" algn="l">
              <a:lnSpc>
                <a:spcPct val="100000"/>
              </a:lnSpc>
              <a:spcBef>
                <a:spcPts val="400"/>
              </a:spcBef>
              <a:spcAft>
                <a:spcPts val="0"/>
              </a:spcAft>
              <a:buSzPts val="1500"/>
              <a:buChar char="❖"/>
              <a:defRPr sz="2000"/>
            </a:lvl2pPr>
            <a:lvl3pPr marL="1371600" lvl="2" indent="-342900" algn="l">
              <a:lnSpc>
                <a:spcPct val="100000"/>
              </a:lnSpc>
              <a:spcBef>
                <a:spcPts val="360"/>
              </a:spcBef>
              <a:spcAft>
                <a:spcPts val="0"/>
              </a:spcAft>
              <a:buClr>
                <a:schemeClr val="dk1"/>
              </a:buClr>
              <a:buSzPts val="1800"/>
              <a:buFont typeface="Comic Sans MS"/>
              <a:buChar char="•"/>
              <a:defRPr sz="1800"/>
            </a:lvl3pPr>
            <a:lvl4pPr marL="1828800" lvl="3" indent="-330200" algn="l">
              <a:lnSpc>
                <a:spcPct val="100000"/>
              </a:lnSpc>
              <a:spcBef>
                <a:spcPts val="320"/>
              </a:spcBef>
              <a:spcAft>
                <a:spcPts val="0"/>
              </a:spcAft>
              <a:buClr>
                <a:schemeClr val="dk1"/>
              </a:buClr>
              <a:buSzPts val="1600"/>
              <a:buFont typeface="Times New Roman"/>
              <a:buChar char="–"/>
              <a:defRPr sz="1600"/>
            </a:lvl4pPr>
            <a:lvl5pPr marL="2286000" lvl="4" indent="-330200" algn="l">
              <a:lnSpc>
                <a:spcPct val="100000"/>
              </a:lnSpc>
              <a:spcBef>
                <a:spcPts val="320"/>
              </a:spcBef>
              <a:spcAft>
                <a:spcPts val="0"/>
              </a:spcAft>
              <a:buClr>
                <a:schemeClr val="dk1"/>
              </a:buClr>
              <a:buSzPts val="1600"/>
              <a:buFont typeface="Times New Roman"/>
              <a:buChar char="»"/>
              <a:defRPr sz="1600"/>
            </a:lvl5pPr>
            <a:lvl6pPr marL="2743200" lvl="5" indent="-330200" algn="l">
              <a:lnSpc>
                <a:spcPct val="100000"/>
              </a:lnSpc>
              <a:spcBef>
                <a:spcPts val="320"/>
              </a:spcBef>
              <a:spcAft>
                <a:spcPts val="0"/>
              </a:spcAft>
              <a:buClr>
                <a:schemeClr val="dk1"/>
              </a:buClr>
              <a:buSzPts val="1600"/>
              <a:buFont typeface="Times New Roman"/>
              <a:buChar char="»"/>
              <a:defRPr sz="1600"/>
            </a:lvl6pPr>
            <a:lvl7pPr marL="3200400" lvl="6" indent="-330200" algn="l">
              <a:lnSpc>
                <a:spcPct val="100000"/>
              </a:lnSpc>
              <a:spcBef>
                <a:spcPts val="320"/>
              </a:spcBef>
              <a:spcAft>
                <a:spcPts val="0"/>
              </a:spcAft>
              <a:buClr>
                <a:schemeClr val="dk1"/>
              </a:buClr>
              <a:buSzPts val="1600"/>
              <a:buFont typeface="Times New Roman"/>
              <a:buChar char="»"/>
              <a:defRPr sz="1600"/>
            </a:lvl7pPr>
            <a:lvl8pPr marL="3657600" lvl="7" indent="-330200" algn="l">
              <a:lnSpc>
                <a:spcPct val="100000"/>
              </a:lnSpc>
              <a:spcBef>
                <a:spcPts val="320"/>
              </a:spcBef>
              <a:spcAft>
                <a:spcPts val="0"/>
              </a:spcAft>
              <a:buClr>
                <a:schemeClr val="dk1"/>
              </a:buClr>
              <a:buSzPts val="1600"/>
              <a:buFont typeface="Times New Roman"/>
              <a:buChar char="»"/>
              <a:defRPr sz="1600"/>
            </a:lvl8pPr>
            <a:lvl9pPr marL="4114800" lvl="8" indent="-330200" algn="l">
              <a:lnSpc>
                <a:spcPct val="100000"/>
              </a:lnSpc>
              <a:spcBef>
                <a:spcPts val="320"/>
              </a:spcBef>
              <a:spcAft>
                <a:spcPts val="0"/>
              </a:spcAft>
              <a:buClr>
                <a:schemeClr val="dk1"/>
              </a:buClr>
              <a:buSzPts val="1600"/>
              <a:buFont typeface="Times New Roman"/>
              <a:buChar char="»"/>
              <a:defRPr sz="1600"/>
            </a:lvl9pPr>
          </a:lstStyle>
          <a:p>
            <a:endParaRPr/>
          </a:p>
        </p:txBody>
      </p:sp>
      <p:sp>
        <p:nvSpPr>
          <p:cNvPr id="86" name="Google Shape;86;p1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533400" y="1600200"/>
            <a:ext cx="7772400" cy="4648200"/>
          </a:xfrm>
          <a:prstGeom prst="rect">
            <a:avLst/>
          </a:prstGeom>
          <a:noFill/>
          <a:ln>
            <a:noFill/>
          </a:ln>
        </p:spPr>
        <p:txBody>
          <a:bodyPr spcFirstLastPara="1" wrap="square" lIns="91425" tIns="45700" rIns="91425" bIns="45700" anchor="t" anchorCtr="0">
            <a:noAutofit/>
          </a:bodyPr>
          <a:lstStyle>
            <a:lvl1pPr marL="457200" lvl="0" indent="-325755" algn="l">
              <a:lnSpc>
                <a:spcPct val="100000"/>
              </a:lnSpc>
              <a:spcBef>
                <a:spcPts val="360"/>
              </a:spcBef>
              <a:spcAft>
                <a:spcPts val="0"/>
              </a:spcAft>
              <a:buSzPts val="1530"/>
              <a:buChar char="❑"/>
              <a:defRPr/>
            </a:lvl1pPr>
            <a:lvl2pPr marL="914400" lvl="1" indent="-314325" algn="l">
              <a:lnSpc>
                <a:spcPct val="100000"/>
              </a:lnSpc>
              <a:spcBef>
                <a:spcPts val="360"/>
              </a:spcBef>
              <a:spcAft>
                <a:spcPts val="0"/>
              </a:spcAft>
              <a:buSzPts val="135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533400" y="1600200"/>
            <a:ext cx="3810000" cy="4648200"/>
          </a:xfrm>
          <a:prstGeom prst="rect">
            <a:avLst/>
          </a:prstGeom>
          <a:noFill/>
          <a:ln>
            <a:noFill/>
          </a:ln>
        </p:spPr>
        <p:txBody>
          <a:bodyPr spcFirstLastPara="1" wrap="square" lIns="91425" tIns="45700" rIns="91425" bIns="45700" anchor="t" anchorCtr="0">
            <a:noAutofit/>
          </a:bodyPr>
          <a:lstStyle>
            <a:lvl1pPr marL="457200" lvl="0" indent="-379730" algn="l">
              <a:lnSpc>
                <a:spcPct val="100000"/>
              </a:lnSpc>
              <a:spcBef>
                <a:spcPts val="560"/>
              </a:spcBef>
              <a:spcAft>
                <a:spcPts val="0"/>
              </a:spcAft>
              <a:buSzPts val="2380"/>
              <a:buChar char="❑"/>
              <a:defRPr sz="2800"/>
            </a:lvl1pPr>
            <a:lvl2pPr marL="914400" lvl="1" indent="-342900" algn="l">
              <a:lnSpc>
                <a:spcPct val="100000"/>
              </a:lnSpc>
              <a:spcBef>
                <a:spcPts val="480"/>
              </a:spcBef>
              <a:spcAft>
                <a:spcPts val="0"/>
              </a:spcAft>
              <a:buSzPts val="1800"/>
              <a:buChar char="❖"/>
              <a:defRPr sz="2400"/>
            </a:lvl2pPr>
            <a:lvl3pPr marL="1371600" lvl="2" indent="-355600" algn="l">
              <a:lnSpc>
                <a:spcPct val="100000"/>
              </a:lnSpc>
              <a:spcBef>
                <a:spcPts val="400"/>
              </a:spcBef>
              <a:spcAft>
                <a:spcPts val="0"/>
              </a:spcAft>
              <a:buClr>
                <a:schemeClr val="dk1"/>
              </a:buClr>
              <a:buSzPts val="2000"/>
              <a:buFont typeface="Comic Sans MS"/>
              <a:buChar char="•"/>
              <a:defRPr sz="2000"/>
            </a:lvl3pPr>
            <a:lvl4pPr marL="1828800" lvl="3" indent="-342900" algn="l">
              <a:lnSpc>
                <a:spcPct val="100000"/>
              </a:lnSpc>
              <a:spcBef>
                <a:spcPts val="360"/>
              </a:spcBef>
              <a:spcAft>
                <a:spcPts val="0"/>
              </a:spcAft>
              <a:buClr>
                <a:schemeClr val="dk1"/>
              </a:buClr>
              <a:buSzPts val="1800"/>
              <a:buFont typeface="Times New Roman"/>
              <a:buChar char="–"/>
              <a:defRPr sz="1800"/>
            </a:lvl4pPr>
            <a:lvl5pPr marL="2286000" lvl="4" indent="-342900" algn="l">
              <a:lnSpc>
                <a:spcPct val="100000"/>
              </a:lnSpc>
              <a:spcBef>
                <a:spcPts val="360"/>
              </a:spcBef>
              <a:spcAft>
                <a:spcPts val="0"/>
              </a:spcAft>
              <a:buClr>
                <a:schemeClr val="dk1"/>
              </a:buClr>
              <a:buSzPts val="1800"/>
              <a:buFont typeface="Times New Roman"/>
              <a:buChar char="»"/>
              <a:defRPr sz="1800"/>
            </a:lvl5pPr>
            <a:lvl6pPr marL="2743200" lvl="5" indent="-342900" algn="l">
              <a:lnSpc>
                <a:spcPct val="100000"/>
              </a:lnSpc>
              <a:spcBef>
                <a:spcPts val="360"/>
              </a:spcBef>
              <a:spcAft>
                <a:spcPts val="0"/>
              </a:spcAft>
              <a:buClr>
                <a:schemeClr val="dk1"/>
              </a:buClr>
              <a:buSzPts val="1800"/>
              <a:buFont typeface="Times New Roman"/>
              <a:buChar char="»"/>
              <a:defRPr sz="1800"/>
            </a:lvl6pPr>
            <a:lvl7pPr marL="3200400" lvl="6" indent="-342900" algn="l">
              <a:lnSpc>
                <a:spcPct val="100000"/>
              </a:lnSpc>
              <a:spcBef>
                <a:spcPts val="360"/>
              </a:spcBef>
              <a:spcAft>
                <a:spcPts val="0"/>
              </a:spcAft>
              <a:buClr>
                <a:schemeClr val="dk1"/>
              </a:buClr>
              <a:buSzPts val="1800"/>
              <a:buFont typeface="Times New Roman"/>
              <a:buChar char="»"/>
              <a:defRPr sz="1800"/>
            </a:lvl7pPr>
            <a:lvl8pPr marL="3657600" lvl="7" indent="-342900" algn="l">
              <a:lnSpc>
                <a:spcPct val="100000"/>
              </a:lnSpc>
              <a:spcBef>
                <a:spcPts val="360"/>
              </a:spcBef>
              <a:spcAft>
                <a:spcPts val="0"/>
              </a:spcAft>
              <a:buClr>
                <a:schemeClr val="dk1"/>
              </a:buClr>
              <a:buSzPts val="1800"/>
              <a:buFont typeface="Times New Roman"/>
              <a:buChar char="»"/>
              <a:defRPr sz="1800"/>
            </a:lvl8pPr>
            <a:lvl9pPr marL="4114800" lvl="8" indent="-342900" algn="l">
              <a:lnSpc>
                <a:spcPct val="100000"/>
              </a:lnSpc>
              <a:spcBef>
                <a:spcPts val="360"/>
              </a:spcBef>
              <a:spcAft>
                <a:spcPts val="0"/>
              </a:spcAft>
              <a:buClr>
                <a:schemeClr val="dk1"/>
              </a:buClr>
              <a:buSzPts val="1800"/>
              <a:buFont typeface="Times New Roman"/>
              <a:buChar char="»"/>
              <a:defRPr sz="1800"/>
            </a:lvl9pPr>
          </a:lstStyle>
          <a:p>
            <a:endParaRPr/>
          </a:p>
        </p:txBody>
      </p:sp>
      <p:sp>
        <p:nvSpPr>
          <p:cNvPr id="34" name="Google Shape;34;p5"/>
          <p:cNvSpPr txBox="1">
            <a:spLocks noGrp="1"/>
          </p:cNvSpPr>
          <p:nvPr>
            <p:ph type="body" idx="2"/>
          </p:nvPr>
        </p:nvSpPr>
        <p:spPr>
          <a:xfrm>
            <a:off x="4495800" y="1600200"/>
            <a:ext cx="3810000" cy="4648200"/>
          </a:xfrm>
          <a:prstGeom prst="rect">
            <a:avLst/>
          </a:prstGeom>
          <a:noFill/>
          <a:ln>
            <a:noFill/>
          </a:ln>
        </p:spPr>
        <p:txBody>
          <a:bodyPr spcFirstLastPara="1" wrap="square" lIns="91425" tIns="45700" rIns="91425" bIns="45700" anchor="t" anchorCtr="0">
            <a:noAutofit/>
          </a:bodyPr>
          <a:lstStyle>
            <a:lvl1pPr marL="457200" lvl="0" indent="-379730" algn="l">
              <a:lnSpc>
                <a:spcPct val="100000"/>
              </a:lnSpc>
              <a:spcBef>
                <a:spcPts val="560"/>
              </a:spcBef>
              <a:spcAft>
                <a:spcPts val="0"/>
              </a:spcAft>
              <a:buSzPts val="2380"/>
              <a:buChar char="❑"/>
              <a:defRPr sz="2800"/>
            </a:lvl1pPr>
            <a:lvl2pPr marL="914400" lvl="1" indent="-342900" algn="l">
              <a:lnSpc>
                <a:spcPct val="100000"/>
              </a:lnSpc>
              <a:spcBef>
                <a:spcPts val="480"/>
              </a:spcBef>
              <a:spcAft>
                <a:spcPts val="0"/>
              </a:spcAft>
              <a:buSzPts val="1800"/>
              <a:buChar char="❖"/>
              <a:defRPr sz="2400"/>
            </a:lvl2pPr>
            <a:lvl3pPr marL="1371600" lvl="2" indent="-355600" algn="l">
              <a:lnSpc>
                <a:spcPct val="100000"/>
              </a:lnSpc>
              <a:spcBef>
                <a:spcPts val="400"/>
              </a:spcBef>
              <a:spcAft>
                <a:spcPts val="0"/>
              </a:spcAft>
              <a:buClr>
                <a:schemeClr val="dk1"/>
              </a:buClr>
              <a:buSzPts val="2000"/>
              <a:buFont typeface="Comic Sans MS"/>
              <a:buChar char="•"/>
              <a:defRPr sz="2000"/>
            </a:lvl3pPr>
            <a:lvl4pPr marL="1828800" lvl="3" indent="-342900" algn="l">
              <a:lnSpc>
                <a:spcPct val="100000"/>
              </a:lnSpc>
              <a:spcBef>
                <a:spcPts val="360"/>
              </a:spcBef>
              <a:spcAft>
                <a:spcPts val="0"/>
              </a:spcAft>
              <a:buClr>
                <a:schemeClr val="dk1"/>
              </a:buClr>
              <a:buSzPts val="1800"/>
              <a:buFont typeface="Times New Roman"/>
              <a:buChar char="–"/>
              <a:defRPr sz="1800"/>
            </a:lvl4pPr>
            <a:lvl5pPr marL="2286000" lvl="4" indent="-342900" algn="l">
              <a:lnSpc>
                <a:spcPct val="100000"/>
              </a:lnSpc>
              <a:spcBef>
                <a:spcPts val="360"/>
              </a:spcBef>
              <a:spcAft>
                <a:spcPts val="0"/>
              </a:spcAft>
              <a:buClr>
                <a:schemeClr val="dk1"/>
              </a:buClr>
              <a:buSzPts val="1800"/>
              <a:buFont typeface="Times New Roman"/>
              <a:buChar char="»"/>
              <a:defRPr sz="1800"/>
            </a:lvl5pPr>
            <a:lvl6pPr marL="2743200" lvl="5" indent="-342900" algn="l">
              <a:lnSpc>
                <a:spcPct val="100000"/>
              </a:lnSpc>
              <a:spcBef>
                <a:spcPts val="360"/>
              </a:spcBef>
              <a:spcAft>
                <a:spcPts val="0"/>
              </a:spcAft>
              <a:buClr>
                <a:schemeClr val="dk1"/>
              </a:buClr>
              <a:buSzPts val="1800"/>
              <a:buFont typeface="Times New Roman"/>
              <a:buChar char="»"/>
              <a:defRPr sz="1800"/>
            </a:lvl6pPr>
            <a:lvl7pPr marL="3200400" lvl="6" indent="-342900" algn="l">
              <a:lnSpc>
                <a:spcPct val="100000"/>
              </a:lnSpc>
              <a:spcBef>
                <a:spcPts val="360"/>
              </a:spcBef>
              <a:spcAft>
                <a:spcPts val="0"/>
              </a:spcAft>
              <a:buClr>
                <a:schemeClr val="dk1"/>
              </a:buClr>
              <a:buSzPts val="1800"/>
              <a:buFont typeface="Times New Roman"/>
              <a:buChar char="»"/>
              <a:defRPr sz="1800"/>
            </a:lvl7pPr>
            <a:lvl8pPr marL="3657600" lvl="7" indent="-342900" algn="l">
              <a:lnSpc>
                <a:spcPct val="100000"/>
              </a:lnSpc>
              <a:spcBef>
                <a:spcPts val="360"/>
              </a:spcBef>
              <a:spcAft>
                <a:spcPts val="0"/>
              </a:spcAft>
              <a:buClr>
                <a:schemeClr val="dk1"/>
              </a:buClr>
              <a:buSzPts val="1800"/>
              <a:buFont typeface="Times New Roman"/>
              <a:buChar char="»"/>
              <a:defRPr sz="1800"/>
            </a:lvl8pPr>
            <a:lvl9pPr marL="4114800" lvl="8" indent="-342900" algn="l">
              <a:lnSpc>
                <a:spcPct val="100000"/>
              </a:lnSpc>
              <a:spcBef>
                <a:spcPts val="360"/>
              </a:spcBef>
              <a:spcAft>
                <a:spcPts val="0"/>
              </a:spcAft>
              <a:buClr>
                <a:schemeClr val="dk1"/>
              </a:buClr>
              <a:buSzPts val="1800"/>
              <a:buFont typeface="Times New Roman"/>
              <a:buChar char="»"/>
              <a:defRPr sz="1800"/>
            </a:lvl9pPr>
          </a:lstStyle>
          <a:p>
            <a:endParaRPr/>
          </a:p>
        </p:txBody>
      </p:sp>
      <p:sp>
        <p:nvSpPr>
          <p:cNvPr id="35" name="Google Shape;35;p5"/>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SzPts val="1700"/>
              <a:buNone/>
              <a:defRPr sz="2000"/>
            </a:lvl1pPr>
            <a:lvl2pPr marL="914400" lvl="1" indent="-228600" algn="l">
              <a:lnSpc>
                <a:spcPct val="100000"/>
              </a:lnSpc>
              <a:spcBef>
                <a:spcPts val="360"/>
              </a:spcBef>
              <a:spcAft>
                <a:spcPts val="0"/>
              </a:spcAft>
              <a:buSzPts val="1350"/>
              <a:buNone/>
              <a:defRPr sz="1800"/>
            </a:lvl2pPr>
            <a:lvl3pPr marL="1371600" lvl="2" indent="-228600" algn="l">
              <a:lnSpc>
                <a:spcPct val="100000"/>
              </a:lnSpc>
              <a:spcBef>
                <a:spcPts val="320"/>
              </a:spcBef>
              <a:spcAft>
                <a:spcPts val="0"/>
              </a:spcAft>
              <a:buClr>
                <a:schemeClr val="dk1"/>
              </a:buClr>
              <a:buSzPts val="1600"/>
              <a:buFont typeface="Comic Sans MS"/>
              <a:buNone/>
              <a:defRPr sz="1600"/>
            </a:lvl3pPr>
            <a:lvl4pPr marL="1828800" lvl="3" indent="-228600" algn="l">
              <a:lnSpc>
                <a:spcPct val="100000"/>
              </a:lnSpc>
              <a:spcBef>
                <a:spcPts val="280"/>
              </a:spcBef>
              <a:spcAft>
                <a:spcPts val="0"/>
              </a:spcAft>
              <a:buClr>
                <a:schemeClr val="dk1"/>
              </a:buClr>
              <a:buSzPts val="1400"/>
              <a:buFont typeface="Times New Roman"/>
              <a:buNone/>
              <a:defRPr sz="1400"/>
            </a:lvl4pPr>
            <a:lvl5pPr marL="2286000" lvl="4" indent="-228600" algn="l">
              <a:lnSpc>
                <a:spcPct val="100000"/>
              </a:lnSpc>
              <a:spcBef>
                <a:spcPts val="280"/>
              </a:spcBef>
              <a:spcAft>
                <a:spcPts val="0"/>
              </a:spcAft>
              <a:buClr>
                <a:schemeClr val="dk1"/>
              </a:buClr>
              <a:buSzPts val="1400"/>
              <a:buFont typeface="Times New Roman"/>
              <a:buNone/>
              <a:defRPr sz="1400"/>
            </a:lvl5pPr>
            <a:lvl6pPr marL="2743200" lvl="5" indent="-228600" algn="l">
              <a:lnSpc>
                <a:spcPct val="100000"/>
              </a:lnSpc>
              <a:spcBef>
                <a:spcPts val="280"/>
              </a:spcBef>
              <a:spcAft>
                <a:spcPts val="0"/>
              </a:spcAft>
              <a:buClr>
                <a:schemeClr val="dk1"/>
              </a:buClr>
              <a:buSzPts val="1400"/>
              <a:buFont typeface="Times New Roman"/>
              <a:buNone/>
              <a:defRPr sz="1400"/>
            </a:lvl6pPr>
            <a:lvl7pPr marL="3200400" lvl="6" indent="-228600" algn="l">
              <a:lnSpc>
                <a:spcPct val="100000"/>
              </a:lnSpc>
              <a:spcBef>
                <a:spcPts val="280"/>
              </a:spcBef>
              <a:spcAft>
                <a:spcPts val="0"/>
              </a:spcAft>
              <a:buClr>
                <a:schemeClr val="dk1"/>
              </a:buClr>
              <a:buSzPts val="1400"/>
              <a:buFont typeface="Times New Roman"/>
              <a:buNone/>
              <a:defRPr sz="1400"/>
            </a:lvl7pPr>
            <a:lvl8pPr marL="3657600" lvl="7" indent="-228600" algn="l">
              <a:lnSpc>
                <a:spcPct val="100000"/>
              </a:lnSpc>
              <a:spcBef>
                <a:spcPts val="280"/>
              </a:spcBef>
              <a:spcAft>
                <a:spcPts val="0"/>
              </a:spcAft>
              <a:buClr>
                <a:schemeClr val="dk1"/>
              </a:buClr>
              <a:buSzPts val="1400"/>
              <a:buFont typeface="Times New Roman"/>
              <a:buNone/>
              <a:defRPr sz="1400"/>
            </a:lvl8pPr>
            <a:lvl9pPr marL="4114800" lvl="8" indent="-228600" algn="l">
              <a:lnSpc>
                <a:spcPct val="100000"/>
              </a:lnSpc>
              <a:spcBef>
                <a:spcPts val="280"/>
              </a:spcBef>
              <a:spcAft>
                <a:spcPts val="0"/>
              </a:spcAft>
              <a:buClr>
                <a:schemeClr val="dk1"/>
              </a:buClr>
              <a:buSzPts val="1400"/>
              <a:buFont typeface="Times New Roman"/>
              <a:buNone/>
              <a:defRPr sz="1400"/>
            </a:lvl9pPr>
          </a:lstStyle>
          <a:p>
            <a:endParaRPr/>
          </a:p>
        </p:txBody>
      </p:sp>
      <p:sp>
        <p:nvSpPr>
          <p:cNvPr id="46" name="Google Shape;46;p7"/>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rot="5400000">
            <a:off x="4324350" y="2266950"/>
            <a:ext cx="6019800" cy="1943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rot="5400000">
            <a:off x="361950" y="400050"/>
            <a:ext cx="6019800" cy="5676900"/>
          </a:xfrm>
          <a:prstGeom prst="rect">
            <a:avLst/>
          </a:prstGeom>
          <a:noFill/>
          <a:ln>
            <a:noFill/>
          </a:ln>
        </p:spPr>
        <p:txBody>
          <a:bodyPr spcFirstLastPara="1" wrap="square" lIns="91425" tIns="45700" rIns="91425" bIns="45700" anchor="t" anchorCtr="0">
            <a:noAutofit/>
          </a:bodyPr>
          <a:lstStyle>
            <a:lvl1pPr marL="457200" lvl="0" indent="-325755" algn="l">
              <a:lnSpc>
                <a:spcPct val="100000"/>
              </a:lnSpc>
              <a:spcBef>
                <a:spcPts val="360"/>
              </a:spcBef>
              <a:spcAft>
                <a:spcPts val="0"/>
              </a:spcAft>
              <a:buSzPts val="1530"/>
              <a:buChar char="❑"/>
              <a:defRPr/>
            </a:lvl1pPr>
            <a:lvl2pPr marL="914400" lvl="1" indent="-314325" algn="l">
              <a:lnSpc>
                <a:spcPct val="100000"/>
              </a:lnSpc>
              <a:spcBef>
                <a:spcPts val="360"/>
              </a:spcBef>
              <a:spcAft>
                <a:spcPts val="0"/>
              </a:spcAft>
              <a:buSzPts val="135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7" name="Google Shape;57;p9"/>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0"/>
          <p:cNvSpPr txBox="1">
            <a:spLocks noGrp="1"/>
          </p:cNvSpPr>
          <p:nvPr>
            <p:ph type="body" idx="1"/>
          </p:nvPr>
        </p:nvSpPr>
        <p:spPr>
          <a:xfrm rot="5400000">
            <a:off x="2095500" y="38100"/>
            <a:ext cx="4648200" cy="7772400"/>
          </a:xfrm>
          <a:prstGeom prst="rect">
            <a:avLst/>
          </a:prstGeom>
          <a:noFill/>
          <a:ln>
            <a:noFill/>
          </a:ln>
        </p:spPr>
        <p:txBody>
          <a:bodyPr spcFirstLastPara="1" wrap="square" lIns="91425" tIns="45700" rIns="91425" bIns="45700" anchor="t" anchorCtr="0">
            <a:noAutofit/>
          </a:bodyPr>
          <a:lstStyle>
            <a:lvl1pPr marL="457200" lvl="0" indent="-325755" algn="l">
              <a:lnSpc>
                <a:spcPct val="100000"/>
              </a:lnSpc>
              <a:spcBef>
                <a:spcPts val="360"/>
              </a:spcBef>
              <a:spcAft>
                <a:spcPts val="0"/>
              </a:spcAft>
              <a:buSzPts val="1530"/>
              <a:buChar char="❑"/>
              <a:defRPr/>
            </a:lvl1pPr>
            <a:lvl2pPr marL="914400" lvl="1" indent="-314325" algn="l">
              <a:lnSpc>
                <a:spcPct val="100000"/>
              </a:lnSpc>
              <a:spcBef>
                <a:spcPts val="360"/>
              </a:spcBef>
              <a:spcAft>
                <a:spcPts val="0"/>
              </a:spcAft>
              <a:buSzPts val="135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3" name="Google Shape;63;p10"/>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0"/>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0"/>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1"/>
          <p:cNvSpPr>
            <a:spLocks noGrp="1"/>
          </p:cNvSpPr>
          <p:nvPr>
            <p:ph type="pic" idx="2"/>
          </p:nvPr>
        </p:nvSpPr>
        <p:spPr>
          <a:xfrm>
            <a:off x="1792288" y="612775"/>
            <a:ext cx="5486400" cy="4114800"/>
          </a:xfrm>
          <a:prstGeom prst="rect">
            <a:avLst/>
          </a:prstGeom>
          <a:noFill/>
          <a:ln>
            <a:noFill/>
          </a:ln>
        </p:spPr>
      </p:sp>
      <p:sp>
        <p:nvSpPr>
          <p:cNvPr id="69" name="Google Shape;69;p1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190"/>
              <a:buNone/>
              <a:defRPr sz="1400"/>
            </a:lvl1pPr>
            <a:lvl2pPr marL="914400" lvl="1" indent="-228600" algn="l">
              <a:lnSpc>
                <a:spcPct val="100000"/>
              </a:lnSpc>
              <a:spcBef>
                <a:spcPts val="240"/>
              </a:spcBef>
              <a:spcAft>
                <a:spcPts val="0"/>
              </a:spcAft>
              <a:buSzPts val="900"/>
              <a:buNone/>
              <a:defRPr sz="1200"/>
            </a:lvl2pPr>
            <a:lvl3pPr marL="1371600" lvl="2" indent="-228600" algn="l">
              <a:lnSpc>
                <a:spcPct val="100000"/>
              </a:lnSpc>
              <a:spcBef>
                <a:spcPts val="200"/>
              </a:spcBef>
              <a:spcAft>
                <a:spcPts val="0"/>
              </a:spcAft>
              <a:buClr>
                <a:schemeClr val="dk1"/>
              </a:buClr>
              <a:buSzPts val="1000"/>
              <a:buFont typeface="Comic Sans MS"/>
              <a:buNone/>
              <a:defRPr sz="1000"/>
            </a:lvl3pPr>
            <a:lvl4pPr marL="1828800" lvl="3" indent="-228600" algn="l">
              <a:lnSpc>
                <a:spcPct val="100000"/>
              </a:lnSpc>
              <a:spcBef>
                <a:spcPts val="180"/>
              </a:spcBef>
              <a:spcAft>
                <a:spcPts val="0"/>
              </a:spcAft>
              <a:buClr>
                <a:schemeClr val="dk1"/>
              </a:buClr>
              <a:buSzPts val="900"/>
              <a:buFont typeface="Times New Roman"/>
              <a:buNone/>
              <a:defRPr sz="900"/>
            </a:lvl4pPr>
            <a:lvl5pPr marL="2286000" lvl="4" indent="-228600" algn="l">
              <a:lnSpc>
                <a:spcPct val="100000"/>
              </a:lnSpc>
              <a:spcBef>
                <a:spcPts val="180"/>
              </a:spcBef>
              <a:spcAft>
                <a:spcPts val="0"/>
              </a:spcAft>
              <a:buClr>
                <a:schemeClr val="dk1"/>
              </a:buClr>
              <a:buSzPts val="900"/>
              <a:buFont typeface="Times New Roman"/>
              <a:buNone/>
              <a:defRPr sz="900"/>
            </a:lvl5pPr>
            <a:lvl6pPr marL="2743200" lvl="5" indent="-228600" algn="l">
              <a:lnSpc>
                <a:spcPct val="100000"/>
              </a:lnSpc>
              <a:spcBef>
                <a:spcPts val="180"/>
              </a:spcBef>
              <a:spcAft>
                <a:spcPts val="0"/>
              </a:spcAft>
              <a:buClr>
                <a:schemeClr val="dk1"/>
              </a:buClr>
              <a:buSzPts val="900"/>
              <a:buFont typeface="Times New Roman"/>
              <a:buNone/>
              <a:defRPr sz="900"/>
            </a:lvl6pPr>
            <a:lvl7pPr marL="3200400" lvl="6" indent="-228600" algn="l">
              <a:lnSpc>
                <a:spcPct val="100000"/>
              </a:lnSpc>
              <a:spcBef>
                <a:spcPts val="180"/>
              </a:spcBef>
              <a:spcAft>
                <a:spcPts val="0"/>
              </a:spcAft>
              <a:buClr>
                <a:schemeClr val="dk1"/>
              </a:buClr>
              <a:buSzPts val="900"/>
              <a:buFont typeface="Times New Roman"/>
              <a:buNone/>
              <a:defRPr sz="900"/>
            </a:lvl7pPr>
            <a:lvl8pPr marL="3657600" lvl="7" indent="-228600" algn="l">
              <a:lnSpc>
                <a:spcPct val="100000"/>
              </a:lnSpc>
              <a:spcBef>
                <a:spcPts val="180"/>
              </a:spcBef>
              <a:spcAft>
                <a:spcPts val="0"/>
              </a:spcAft>
              <a:buClr>
                <a:schemeClr val="dk1"/>
              </a:buClr>
              <a:buSzPts val="900"/>
              <a:buFont typeface="Times New Roman"/>
              <a:buNone/>
              <a:defRPr sz="900"/>
            </a:lvl8pPr>
            <a:lvl9pPr marL="4114800" lvl="8" indent="-228600" algn="l">
              <a:lnSpc>
                <a:spcPct val="100000"/>
              </a:lnSpc>
              <a:spcBef>
                <a:spcPts val="180"/>
              </a:spcBef>
              <a:spcAft>
                <a:spcPts val="0"/>
              </a:spcAft>
              <a:buClr>
                <a:schemeClr val="dk1"/>
              </a:buClr>
              <a:buSzPts val="900"/>
              <a:buFont typeface="Times New Roman"/>
              <a:buNone/>
              <a:defRPr sz="900"/>
            </a:lvl9pPr>
          </a:lstStyle>
          <a:p>
            <a:endParaRPr/>
          </a:p>
        </p:txBody>
      </p:sp>
      <p:sp>
        <p:nvSpPr>
          <p:cNvPr id="70" name="Google Shape;70;p1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sz="1400">
                <a:latin typeface="Comic Sans MS"/>
                <a:ea typeface="Comic Sans MS"/>
                <a:cs typeface="Comic Sans MS"/>
                <a:sym typeface="Comic Sans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000" b="0" i="0" u="sng" strike="noStrike" cap="none">
                <a:solidFill>
                  <a:schemeClr val="accent2"/>
                </a:solidFill>
                <a:latin typeface="Comic Sans MS"/>
                <a:ea typeface="Comic Sans MS"/>
                <a:cs typeface="Comic Sans MS"/>
                <a:sym typeface="Comic Sans MS"/>
              </a:defRPr>
            </a:lvl1pPr>
            <a:lvl2pPr marR="0" lvl="1" algn="l" rtl="0">
              <a:lnSpc>
                <a:spcPct val="100000"/>
              </a:lnSpc>
              <a:spcBef>
                <a:spcPts val="0"/>
              </a:spcBef>
              <a:spcAft>
                <a:spcPts val="0"/>
              </a:spcAft>
              <a:buClr>
                <a:srgbClr val="000000"/>
              </a:buClr>
              <a:buSzPts val="1400"/>
              <a:buFont typeface="Arial"/>
              <a:buNone/>
              <a:defRPr sz="4000" b="0" i="0" u="sng" strike="noStrike" cap="none">
                <a:solidFill>
                  <a:schemeClr val="accent2"/>
                </a:solidFill>
                <a:latin typeface="Comic Sans MS"/>
                <a:ea typeface="Comic Sans MS"/>
                <a:cs typeface="Comic Sans MS"/>
                <a:sym typeface="Comic Sans MS"/>
              </a:defRPr>
            </a:lvl2pPr>
            <a:lvl3pPr marR="0" lvl="2" algn="l" rtl="0">
              <a:lnSpc>
                <a:spcPct val="100000"/>
              </a:lnSpc>
              <a:spcBef>
                <a:spcPts val="0"/>
              </a:spcBef>
              <a:spcAft>
                <a:spcPts val="0"/>
              </a:spcAft>
              <a:buClr>
                <a:srgbClr val="000000"/>
              </a:buClr>
              <a:buSzPts val="1400"/>
              <a:buFont typeface="Arial"/>
              <a:buNone/>
              <a:defRPr sz="4000" b="0" i="0" u="sng" strike="noStrike" cap="none">
                <a:solidFill>
                  <a:schemeClr val="accent2"/>
                </a:solidFill>
                <a:latin typeface="Comic Sans MS"/>
                <a:ea typeface="Comic Sans MS"/>
                <a:cs typeface="Comic Sans MS"/>
                <a:sym typeface="Comic Sans MS"/>
              </a:defRPr>
            </a:lvl3pPr>
            <a:lvl4pPr marR="0" lvl="3" algn="l" rtl="0">
              <a:lnSpc>
                <a:spcPct val="100000"/>
              </a:lnSpc>
              <a:spcBef>
                <a:spcPts val="0"/>
              </a:spcBef>
              <a:spcAft>
                <a:spcPts val="0"/>
              </a:spcAft>
              <a:buClr>
                <a:srgbClr val="000000"/>
              </a:buClr>
              <a:buSzPts val="1400"/>
              <a:buFont typeface="Arial"/>
              <a:buNone/>
              <a:defRPr sz="4000" b="0" i="0" u="sng" strike="noStrike" cap="none">
                <a:solidFill>
                  <a:schemeClr val="accent2"/>
                </a:solidFill>
                <a:latin typeface="Comic Sans MS"/>
                <a:ea typeface="Comic Sans MS"/>
                <a:cs typeface="Comic Sans MS"/>
                <a:sym typeface="Comic Sans MS"/>
              </a:defRPr>
            </a:lvl4pPr>
            <a:lvl5pPr marR="0" lvl="4" algn="l" rtl="0">
              <a:lnSpc>
                <a:spcPct val="100000"/>
              </a:lnSpc>
              <a:spcBef>
                <a:spcPts val="0"/>
              </a:spcBef>
              <a:spcAft>
                <a:spcPts val="0"/>
              </a:spcAft>
              <a:buClr>
                <a:srgbClr val="000000"/>
              </a:buClr>
              <a:buSzPts val="1400"/>
              <a:buFont typeface="Arial"/>
              <a:buNone/>
              <a:defRPr sz="4000" b="0" i="0" u="sng" strike="noStrike" cap="none">
                <a:solidFill>
                  <a:schemeClr val="accent2"/>
                </a:solidFill>
                <a:latin typeface="Comic Sans MS"/>
                <a:ea typeface="Comic Sans MS"/>
                <a:cs typeface="Comic Sans MS"/>
                <a:sym typeface="Comic Sans MS"/>
              </a:defRPr>
            </a:lvl5pPr>
            <a:lvl6pPr marR="0" lvl="5" algn="l" rtl="0">
              <a:lnSpc>
                <a:spcPct val="100000"/>
              </a:lnSpc>
              <a:spcBef>
                <a:spcPts val="0"/>
              </a:spcBef>
              <a:spcAft>
                <a:spcPts val="0"/>
              </a:spcAft>
              <a:buClr>
                <a:srgbClr val="000000"/>
              </a:buClr>
              <a:buSzPts val="1400"/>
              <a:buFont typeface="Arial"/>
              <a:buNone/>
              <a:defRPr sz="4000" b="0" i="0" u="sng" strike="noStrike" cap="none">
                <a:solidFill>
                  <a:schemeClr val="accent2"/>
                </a:solidFill>
                <a:latin typeface="Comic Sans MS"/>
                <a:ea typeface="Comic Sans MS"/>
                <a:cs typeface="Comic Sans MS"/>
                <a:sym typeface="Comic Sans MS"/>
              </a:defRPr>
            </a:lvl6pPr>
            <a:lvl7pPr marR="0" lvl="6" algn="l" rtl="0">
              <a:lnSpc>
                <a:spcPct val="100000"/>
              </a:lnSpc>
              <a:spcBef>
                <a:spcPts val="0"/>
              </a:spcBef>
              <a:spcAft>
                <a:spcPts val="0"/>
              </a:spcAft>
              <a:buClr>
                <a:srgbClr val="000000"/>
              </a:buClr>
              <a:buSzPts val="1400"/>
              <a:buFont typeface="Arial"/>
              <a:buNone/>
              <a:defRPr sz="4000" b="0" i="0" u="sng" strike="noStrike" cap="none">
                <a:solidFill>
                  <a:schemeClr val="accent2"/>
                </a:solidFill>
                <a:latin typeface="Comic Sans MS"/>
                <a:ea typeface="Comic Sans MS"/>
                <a:cs typeface="Comic Sans MS"/>
                <a:sym typeface="Comic Sans MS"/>
              </a:defRPr>
            </a:lvl7pPr>
            <a:lvl8pPr marR="0" lvl="7" algn="l" rtl="0">
              <a:lnSpc>
                <a:spcPct val="100000"/>
              </a:lnSpc>
              <a:spcBef>
                <a:spcPts val="0"/>
              </a:spcBef>
              <a:spcAft>
                <a:spcPts val="0"/>
              </a:spcAft>
              <a:buClr>
                <a:srgbClr val="000000"/>
              </a:buClr>
              <a:buSzPts val="1400"/>
              <a:buFont typeface="Arial"/>
              <a:buNone/>
              <a:defRPr sz="4000" b="0" i="0" u="sng" strike="noStrike" cap="none">
                <a:solidFill>
                  <a:schemeClr val="accent2"/>
                </a:solidFill>
                <a:latin typeface="Comic Sans MS"/>
                <a:ea typeface="Comic Sans MS"/>
                <a:cs typeface="Comic Sans MS"/>
                <a:sym typeface="Comic Sans MS"/>
              </a:defRPr>
            </a:lvl8pPr>
            <a:lvl9pPr marR="0" lvl="8" algn="l" rtl="0">
              <a:lnSpc>
                <a:spcPct val="100000"/>
              </a:lnSpc>
              <a:spcBef>
                <a:spcPts val="0"/>
              </a:spcBef>
              <a:spcAft>
                <a:spcPts val="0"/>
              </a:spcAft>
              <a:buClr>
                <a:srgbClr val="000000"/>
              </a:buClr>
              <a:buSzPts val="1400"/>
              <a:buFont typeface="Arial"/>
              <a:buNone/>
              <a:defRPr sz="4000" b="0" i="0" u="sng" strike="noStrike" cap="none">
                <a:solidFill>
                  <a:schemeClr val="accent2"/>
                </a:solidFill>
                <a:latin typeface="Comic Sans MS"/>
                <a:ea typeface="Comic Sans MS"/>
                <a:cs typeface="Comic Sans MS"/>
                <a:sym typeface="Comic Sans MS"/>
              </a:defRPr>
            </a:lvl9pPr>
          </a:lstStyle>
          <a:p>
            <a:endParaRPr/>
          </a:p>
        </p:txBody>
      </p:sp>
      <p:sp>
        <p:nvSpPr>
          <p:cNvPr id="11" name="Google Shape;11;p1"/>
          <p:cNvSpPr txBox="1">
            <a:spLocks noGrp="1"/>
          </p:cNvSpPr>
          <p:nvPr>
            <p:ph type="body" idx="1"/>
          </p:nvPr>
        </p:nvSpPr>
        <p:spPr>
          <a:xfrm>
            <a:off x="533400" y="1600200"/>
            <a:ext cx="7772400" cy="4648200"/>
          </a:xfrm>
          <a:prstGeom prst="rect">
            <a:avLst/>
          </a:prstGeom>
          <a:noFill/>
          <a:ln>
            <a:noFill/>
          </a:ln>
        </p:spPr>
        <p:txBody>
          <a:bodyPr spcFirstLastPara="1" wrap="square" lIns="91425" tIns="45700" rIns="91425" bIns="45700" anchor="t" anchorCtr="0">
            <a:noAutofit/>
          </a:bodyPr>
          <a:lstStyle>
            <a:lvl1pPr marL="457200" marR="0" lvl="0" indent="-379730" algn="l" rtl="0">
              <a:lnSpc>
                <a:spcPct val="100000"/>
              </a:lnSpc>
              <a:spcBef>
                <a:spcPts val="560"/>
              </a:spcBef>
              <a:spcAft>
                <a:spcPts val="0"/>
              </a:spcAft>
              <a:buClr>
                <a:schemeClr val="accent2"/>
              </a:buClr>
              <a:buSzPts val="2380"/>
              <a:buFont typeface="Noto Sans Symbols"/>
              <a:buChar char="❑"/>
              <a:defRPr sz="2800" b="0" i="0" u="none" strike="noStrike" cap="none">
                <a:solidFill>
                  <a:schemeClr val="dk1"/>
                </a:solidFill>
                <a:latin typeface="Comic Sans MS"/>
                <a:ea typeface="Comic Sans MS"/>
                <a:cs typeface="Comic Sans MS"/>
                <a:sym typeface="Comic Sans MS"/>
              </a:defRPr>
            </a:lvl1pPr>
            <a:lvl2pPr marL="914400" marR="0" lvl="1" indent="-342900" algn="l" rtl="0">
              <a:lnSpc>
                <a:spcPct val="100000"/>
              </a:lnSpc>
              <a:spcBef>
                <a:spcPts val="480"/>
              </a:spcBef>
              <a:spcAft>
                <a:spcPts val="0"/>
              </a:spcAft>
              <a:buClr>
                <a:schemeClr val="accent2"/>
              </a:buClr>
              <a:buSzPts val="1800"/>
              <a:buFont typeface="Noto Sans Symbols"/>
              <a:buChar char="❖"/>
              <a:defRPr sz="2400" b="0" i="0" u="none" strike="noStrike" cap="none">
                <a:solidFill>
                  <a:schemeClr val="dk1"/>
                </a:solidFill>
                <a:latin typeface="Comic Sans MS"/>
                <a:ea typeface="Comic Sans MS"/>
                <a:cs typeface="Comic Sans MS"/>
                <a:sym typeface="Comic Sans MS"/>
              </a:defRPr>
            </a:lvl2pPr>
            <a:lvl3pPr marL="1371600" marR="0" lvl="2" indent="-355600" algn="l" rtl="0">
              <a:lnSpc>
                <a:spcPct val="100000"/>
              </a:lnSpc>
              <a:spcBef>
                <a:spcPts val="400"/>
              </a:spcBef>
              <a:spcAft>
                <a:spcPts val="0"/>
              </a:spcAft>
              <a:buClr>
                <a:schemeClr val="dk1"/>
              </a:buClr>
              <a:buSzPts val="2000"/>
              <a:buFont typeface="Comic Sans MS"/>
              <a:buChar char="•"/>
              <a:defRPr sz="2000" b="0" i="0" u="none" strike="noStrike" cap="none">
                <a:solidFill>
                  <a:schemeClr val="dk1"/>
                </a:solidFill>
                <a:latin typeface="Comic Sans MS"/>
                <a:ea typeface="Comic Sans MS"/>
                <a:cs typeface="Comic Sans MS"/>
                <a:sym typeface="Comic Sans MS"/>
              </a:defRPr>
            </a:lvl3pPr>
            <a:lvl4pPr marL="1828800" marR="0" lvl="3"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4pPr>
            <a:lvl5pPr marL="2286000" marR="0" lvl="4"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5pPr>
            <a:lvl6pPr marL="2743200" marR="0" lvl="5"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lnSpc>
                <a:spcPct val="100000"/>
              </a:lnSpc>
              <a:spcBef>
                <a:spcPts val="400"/>
              </a:spcBef>
              <a:spcAft>
                <a:spcPts val="0"/>
              </a:spcAft>
              <a:buClr>
                <a:schemeClr val="dk1"/>
              </a:buClr>
              <a:buSzPts val="2000"/>
              <a:buFont typeface="Times New Roman"/>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
          <p:cNvSpPr txBox="1">
            <a:spLocks noGrp="1"/>
          </p:cNvSpPr>
          <p:nvPr>
            <p:ph type="dt" idx="10"/>
          </p:nvPr>
        </p:nvSpPr>
        <p:spPr>
          <a:xfrm>
            <a:off x="685800" y="6248400"/>
            <a:ext cx="19050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3" name="Google Shape;13;p1"/>
          <p:cNvSpPr txBox="1">
            <a:spLocks noGrp="1"/>
          </p:cNvSpPr>
          <p:nvPr>
            <p:ph type="ftr" idx="11"/>
          </p:nvPr>
        </p:nvSpPr>
        <p:spPr>
          <a:xfrm>
            <a:off x="3895725" y="6400800"/>
            <a:ext cx="4410075"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omic Sans MS"/>
                <a:ea typeface="Comic Sans MS"/>
                <a:cs typeface="Comic Sans MS"/>
                <a:sym typeface="Comic Sans M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14" name="Google Shape;14;p1"/>
          <p:cNvSpPr txBox="1">
            <a:spLocks noGrp="1"/>
          </p:cNvSpPr>
          <p:nvPr>
            <p:ph type="sldNum" idx="12"/>
          </p:nvPr>
        </p:nvSpPr>
        <p:spPr>
          <a:xfrm>
            <a:off x="8029575" y="6389687"/>
            <a:ext cx="625475"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chemeClr val="dk1"/>
              </a:buClr>
              <a:buSzPts val="1400"/>
              <a:buFont typeface="Times New Roman"/>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33.png"/><Relationship Id="rId9" Type="http://schemas.openxmlformats.org/officeDocument/2006/relationships/image" Target="../media/image28.png"/></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ctrTitle"/>
          </p:nvPr>
        </p:nvSpPr>
        <p:spPr>
          <a:xfrm>
            <a:off x="581025" y="1408112"/>
            <a:ext cx="7877175" cy="2192337"/>
          </a:xfrm>
          <a:prstGeom prst="rect">
            <a:avLst/>
          </a:prstGeom>
          <a:noFill/>
          <a:ln>
            <a:noFill/>
          </a:ln>
        </p:spPr>
        <p:txBody>
          <a:bodyPr spcFirstLastPara="1" wrap="square" lIns="90350" tIns="44275" rIns="90350" bIns="44275" anchor="b" anchorCtr="0">
            <a:noAutofit/>
          </a:bodyPr>
          <a:lstStyle/>
          <a:p>
            <a:pPr marL="0" lvl="0" indent="0" algn="ctr" rtl="0">
              <a:lnSpc>
                <a:spcPct val="89000"/>
              </a:lnSpc>
              <a:spcBef>
                <a:spcPts val="0"/>
              </a:spcBef>
              <a:spcAft>
                <a:spcPts val="0"/>
              </a:spcAft>
              <a:buClr>
                <a:schemeClr val="accent2"/>
              </a:buClr>
              <a:buSzPts val="4000"/>
              <a:buFont typeface="Times New Roman"/>
              <a:buNone/>
            </a:pPr>
            <a:r>
              <a:rPr lang="en-US" sz="4000" b="0" i="0" u="none">
                <a:solidFill>
                  <a:schemeClr val="accent2"/>
                </a:solidFill>
                <a:latin typeface="Times New Roman"/>
                <a:ea typeface="Times New Roman"/>
                <a:cs typeface="Times New Roman"/>
                <a:sym typeface="Times New Roman"/>
              </a:rPr>
              <a:t>Computer Networks &amp; IOT</a:t>
            </a:r>
            <a:br>
              <a:rPr lang="en-US" sz="4000" b="0" i="0" u="none">
                <a:solidFill>
                  <a:schemeClr val="accent2"/>
                </a:solidFill>
                <a:latin typeface="Times New Roman"/>
                <a:ea typeface="Times New Roman"/>
                <a:cs typeface="Times New Roman"/>
                <a:sym typeface="Times New Roman"/>
              </a:rPr>
            </a:br>
            <a:r>
              <a:rPr lang="en-US" sz="4000" b="0" i="0" u="none">
                <a:solidFill>
                  <a:schemeClr val="accent2"/>
                </a:solidFill>
                <a:latin typeface="Times New Roman"/>
                <a:ea typeface="Times New Roman"/>
                <a:cs typeface="Times New Roman"/>
                <a:sym typeface="Times New Roman"/>
              </a:rPr>
              <a:t>(18B11CS311)</a:t>
            </a:r>
            <a:br>
              <a:rPr lang="en-US" sz="4000" b="0" i="0" u="none">
                <a:solidFill>
                  <a:schemeClr val="accent2"/>
                </a:solidFill>
                <a:latin typeface="Times New Roman"/>
                <a:ea typeface="Times New Roman"/>
                <a:cs typeface="Times New Roman"/>
                <a:sym typeface="Times New Roman"/>
              </a:rPr>
            </a:br>
            <a:endParaRPr/>
          </a:p>
        </p:txBody>
      </p:sp>
      <p:sp>
        <p:nvSpPr>
          <p:cNvPr id="95" name="Google Shape;95;p1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2380"/>
              <a:buNone/>
            </a:pPr>
            <a:r>
              <a:rPr lang="en-US" sz="2800" b="0" i="0" u="none">
                <a:solidFill>
                  <a:schemeClr val="dk1"/>
                </a:solidFill>
                <a:latin typeface="Comic Sans MS"/>
                <a:ea typeface="Comic Sans MS"/>
                <a:cs typeface="Comic Sans MS"/>
                <a:sym typeface="Comic Sans MS"/>
              </a:rPr>
              <a:t>Even Semester_202</a:t>
            </a:r>
            <a:r>
              <a:rPr lang="en-US"/>
              <a:t>2</a:t>
            </a:r>
            <a:endParaRPr/>
          </a:p>
          <a:p>
            <a:pPr marL="0" lvl="0" indent="0" algn="ctr" rtl="0">
              <a:lnSpc>
                <a:spcPct val="100000"/>
              </a:lnSpc>
              <a:spcBef>
                <a:spcPts val="560"/>
              </a:spcBef>
              <a:spcAft>
                <a:spcPts val="0"/>
              </a:spcAft>
              <a:buSzPts val="2380"/>
              <a:buNone/>
            </a:pPr>
            <a:endParaRPr sz="2800" b="0" i="0" u="none">
              <a:solidFill>
                <a:schemeClr val="dk1"/>
              </a:solidFill>
              <a:latin typeface="Comic Sans MS"/>
              <a:ea typeface="Comic Sans MS"/>
              <a:cs typeface="Comic Sans MS"/>
              <a:sym typeface="Comic Sans MS"/>
            </a:endParaRPr>
          </a:p>
        </p:txBody>
      </p:sp>
      <p:sp>
        <p:nvSpPr>
          <p:cNvPr id="96" name="Google Shape;96;p14"/>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10</a:t>
            </a:fld>
            <a:endParaRPr sz="1400" b="0" i="0" u="none" strike="noStrike" cap="none">
              <a:solidFill>
                <a:srgbClr val="000000"/>
              </a:solidFill>
              <a:latin typeface="Arial"/>
              <a:ea typeface="Arial"/>
              <a:cs typeface="Arial"/>
              <a:sym typeface="Arial"/>
            </a:endParaRPr>
          </a:p>
        </p:txBody>
      </p:sp>
      <p:pic>
        <p:nvPicPr>
          <p:cNvPr id="160" name="Google Shape;160;p23"/>
          <p:cNvPicPr preferRelativeResize="0"/>
          <p:nvPr/>
        </p:nvPicPr>
        <p:blipFill rotWithShape="1">
          <a:blip r:embed="rId3">
            <a:alphaModFix/>
          </a:blip>
          <a:srcRect/>
          <a:stretch/>
        </p:blipFill>
        <p:spPr>
          <a:xfrm>
            <a:off x="795337" y="1285875"/>
            <a:ext cx="7553325" cy="4286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11</a:t>
            </a:fld>
            <a:endParaRPr sz="1400" b="0" i="0" u="none" strike="noStrike" cap="none">
              <a:solidFill>
                <a:srgbClr val="000000"/>
              </a:solidFill>
              <a:latin typeface="Arial"/>
              <a:ea typeface="Arial"/>
              <a:cs typeface="Arial"/>
              <a:sym typeface="Arial"/>
            </a:endParaRPr>
          </a:p>
        </p:txBody>
      </p:sp>
      <p:pic>
        <p:nvPicPr>
          <p:cNvPr id="166" name="Google Shape;166;p24" descr="1-06"/>
          <p:cNvPicPr preferRelativeResize="0"/>
          <p:nvPr/>
        </p:nvPicPr>
        <p:blipFill rotWithShape="1">
          <a:blip r:embed="rId3">
            <a:alphaModFix/>
          </a:blip>
          <a:srcRect/>
          <a:stretch/>
        </p:blipFill>
        <p:spPr>
          <a:xfrm>
            <a:off x="779462" y="442912"/>
            <a:ext cx="7875587" cy="51863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12</a:t>
            </a:fld>
            <a:endParaRPr sz="1400" b="0" i="0" u="none" strike="noStrike" cap="none">
              <a:solidFill>
                <a:srgbClr val="000000"/>
              </a:solidFill>
              <a:latin typeface="Arial"/>
              <a:ea typeface="Arial"/>
              <a:cs typeface="Arial"/>
              <a:sym typeface="Arial"/>
            </a:endParaRPr>
          </a:p>
        </p:txBody>
      </p:sp>
      <p:pic>
        <p:nvPicPr>
          <p:cNvPr id="172" name="Google Shape;172;p25"/>
          <p:cNvPicPr preferRelativeResize="0"/>
          <p:nvPr/>
        </p:nvPicPr>
        <p:blipFill rotWithShape="1">
          <a:blip r:embed="rId3">
            <a:alphaModFix/>
          </a:blip>
          <a:srcRect/>
          <a:stretch/>
        </p:blipFill>
        <p:spPr>
          <a:xfrm>
            <a:off x="446087" y="855662"/>
            <a:ext cx="8377237" cy="45767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13</a:t>
            </a:fld>
            <a:endParaRPr sz="1400" b="0" i="0" u="none" strike="noStrike" cap="none">
              <a:solidFill>
                <a:srgbClr val="000000"/>
              </a:solidFill>
              <a:latin typeface="Arial"/>
              <a:ea typeface="Arial"/>
              <a:cs typeface="Arial"/>
              <a:sym typeface="Arial"/>
            </a:endParaRPr>
          </a:p>
        </p:txBody>
      </p:sp>
      <p:pic>
        <p:nvPicPr>
          <p:cNvPr id="178" name="Google Shape;178;p26"/>
          <p:cNvPicPr preferRelativeResize="0"/>
          <p:nvPr/>
        </p:nvPicPr>
        <p:blipFill rotWithShape="1">
          <a:blip r:embed="rId3">
            <a:alphaModFix/>
          </a:blip>
          <a:srcRect/>
          <a:stretch/>
        </p:blipFill>
        <p:spPr>
          <a:xfrm>
            <a:off x="881062" y="1109662"/>
            <a:ext cx="7381875" cy="463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7"/>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14</a:t>
            </a:fld>
            <a:endParaRPr sz="1400" b="0" i="0" u="none" strike="noStrike" cap="none">
              <a:solidFill>
                <a:srgbClr val="000000"/>
              </a:solidFill>
              <a:latin typeface="Arial"/>
              <a:ea typeface="Arial"/>
              <a:cs typeface="Arial"/>
              <a:sym typeface="Arial"/>
            </a:endParaRPr>
          </a:p>
        </p:txBody>
      </p:sp>
      <p:pic>
        <p:nvPicPr>
          <p:cNvPr id="184" name="Google Shape;184;p27"/>
          <p:cNvPicPr preferRelativeResize="0"/>
          <p:nvPr/>
        </p:nvPicPr>
        <p:blipFill rotWithShape="1">
          <a:blip r:embed="rId3">
            <a:alphaModFix/>
          </a:blip>
          <a:srcRect/>
          <a:stretch/>
        </p:blipFill>
        <p:spPr>
          <a:xfrm>
            <a:off x="628650" y="742950"/>
            <a:ext cx="7737475" cy="50593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15</a:t>
            </a:fld>
            <a:endParaRPr sz="1400" b="0" i="0" u="none" strike="noStrike" cap="none">
              <a:solidFill>
                <a:srgbClr val="000000"/>
              </a:solidFill>
              <a:latin typeface="Arial"/>
              <a:ea typeface="Arial"/>
              <a:cs typeface="Arial"/>
              <a:sym typeface="Arial"/>
            </a:endParaRPr>
          </a:p>
        </p:txBody>
      </p:sp>
      <p:pic>
        <p:nvPicPr>
          <p:cNvPr id="190" name="Google Shape;190;p28"/>
          <p:cNvPicPr preferRelativeResize="0"/>
          <p:nvPr/>
        </p:nvPicPr>
        <p:blipFill rotWithShape="1">
          <a:blip r:embed="rId3">
            <a:alphaModFix/>
          </a:blip>
          <a:srcRect/>
          <a:stretch/>
        </p:blipFill>
        <p:spPr>
          <a:xfrm>
            <a:off x="828675" y="2454275"/>
            <a:ext cx="6943725" cy="3067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16</a:t>
            </a:fld>
            <a:endParaRPr sz="1400" b="0" i="0" u="none" strike="noStrike" cap="none">
              <a:solidFill>
                <a:srgbClr val="000000"/>
              </a:solidFill>
              <a:latin typeface="Arial"/>
              <a:ea typeface="Arial"/>
              <a:cs typeface="Arial"/>
              <a:sym typeface="Arial"/>
            </a:endParaRPr>
          </a:p>
        </p:txBody>
      </p:sp>
      <p:pic>
        <p:nvPicPr>
          <p:cNvPr id="196" name="Google Shape;196;p29"/>
          <p:cNvPicPr preferRelativeResize="0"/>
          <p:nvPr/>
        </p:nvPicPr>
        <p:blipFill rotWithShape="1">
          <a:blip r:embed="rId3">
            <a:alphaModFix/>
          </a:blip>
          <a:srcRect/>
          <a:stretch/>
        </p:blipFill>
        <p:spPr>
          <a:xfrm>
            <a:off x="928687" y="904875"/>
            <a:ext cx="7286625" cy="5048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17</a:t>
            </a:fld>
            <a:endParaRPr sz="1400" b="0" i="0" u="none" strike="noStrike" cap="none">
              <a:solidFill>
                <a:srgbClr val="000000"/>
              </a:solidFill>
              <a:latin typeface="Arial"/>
              <a:ea typeface="Arial"/>
              <a:cs typeface="Arial"/>
              <a:sym typeface="Arial"/>
            </a:endParaRPr>
          </a:p>
        </p:txBody>
      </p:sp>
      <p:pic>
        <p:nvPicPr>
          <p:cNvPr id="202" name="Google Shape;202;p30"/>
          <p:cNvPicPr preferRelativeResize="0"/>
          <p:nvPr/>
        </p:nvPicPr>
        <p:blipFill rotWithShape="1">
          <a:blip r:embed="rId3">
            <a:alphaModFix/>
          </a:blip>
          <a:srcRect/>
          <a:stretch/>
        </p:blipFill>
        <p:spPr>
          <a:xfrm>
            <a:off x="995362" y="1100137"/>
            <a:ext cx="7153275" cy="465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533400" y="228600"/>
            <a:ext cx="7772400" cy="130333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000"/>
              <a:buFont typeface="Comic Sans MS"/>
              <a:buNone/>
            </a:pPr>
            <a:r>
              <a:rPr lang="en-US" sz="4000" b="0" i="0" u="none">
                <a:solidFill>
                  <a:schemeClr val="accent2"/>
                </a:solidFill>
                <a:latin typeface="Comic Sans MS"/>
                <a:ea typeface="Comic Sans MS"/>
                <a:cs typeface="Comic Sans MS"/>
                <a:sym typeface="Comic Sans MS"/>
              </a:rPr>
              <a:t/>
            </a:r>
            <a:br>
              <a:rPr lang="en-US" sz="4000" b="0" i="0" u="none">
                <a:solidFill>
                  <a:schemeClr val="accent2"/>
                </a:solidFill>
                <a:latin typeface="Comic Sans MS"/>
                <a:ea typeface="Comic Sans MS"/>
                <a:cs typeface="Comic Sans MS"/>
                <a:sym typeface="Comic Sans MS"/>
              </a:rPr>
            </a:br>
            <a:r>
              <a:rPr lang="en-US" sz="3200" b="0" i="0" u="none">
                <a:solidFill>
                  <a:schemeClr val="accent2"/>
                </a:solidFill>
                <a:latin typeface="Comic Sans MS"/>
                <a:ea typeface="Comic Sans MS"/>
                <a:cs typeface="Comic Sans MS"/>
                <a:sym typeface="Comic Sans MS"/>
              </a:rPr>
              <a:t>Components of the Network System </a:t>
            </a:r>
            <a:endParaRPr/>
          </a:p>
        </p:txBody>
      </p:sp>
      <p:sp>
        <p:nvSpPr>
          <p:cNvPr id="208" name="Google Shape;208;p31"/>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18</a:t>
            </a:fld>
            <a:endParaRPr sz="1400" b="0" i="0" u="none" strike="noStrike" cap="none">
              <a:solidFill>
                <a:srgbClr val="000000"/>
              </a:solidFill>
              <a:latin typeface="Arial"/>
              <a:ea typeface="Arial"/>
              <a:cs typeface="Arial"/>
              <a:sym typeface="Arial"/>
            </a:endParaRPr>
          </a:p>
        </p:txBody>
      </p:sp>
      <p:pic>
        <p:nvPicPr>
          <p:cNvPr id="209" name="Google Shape;209;p31"/>
          <p:cNvPicPr preferRelativeResize="0">
            <a:picLocks noGrp="1"/>
          </p:cNvPicPr>
          <p:nvPr>
            <p:ph type="body" idx="1"/>
          </p:nvPr>
        </p:nvPicPr>
        <p:blipFill rotWithShape="1">
          <a:blip r:embed="rId3">
            <a:alphaModFix/>
          </a:blip>
          <a:srcRect/>
          <a:stretch/>
        </p:blipFill>
        <p:spPr>
          <a:xfrm>
            <a:off x="890587" y="2181225"/>
            <a:ext cx="7058025" cy="3486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19</a:t>
            </a:fld>
            <a:endParaRPr sz="1400" b="0" i="0" u="none" strike="noStrike" cap="none">
              <a:solidFill>
                <a:srgbClr val="000000"/>
              </a:solidFill>
              <a:latin typeface="Arial"/>
              <a:ea typeface="Arial"/>
              <a:cs typeface="Arial"/>
              <a:sym typeface="Arial"/>
            </a:endParaRPr>
          </a:p>
        </p:txBody>
      </p:sp>
      <p:pic>
        <p:nvPicPr>
          <p:cNvPr id="215" name="Google Shape;215;p32"/>
          <p:cNvPicPr preferRelativeResize="0"/>
          <p:nvPr/>
        </p:nvPicPr>
        <p:blipFill rotWithShape="1">
          <a:blip r:embed="rId3">
            <a:alphaModFix/>
          </a:blip>
          <a:srcRect/>
          <a:stretch/>
        </p:blipFill>
        <p:spPr>
          <a:xfrm>
            <a:off x="631825" y="684212"/>
            <a:ext cx="7856537" cy="5461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2</a:t>
            </a:fld>
            <a:endParaRPr sz="1400" b="0" i="0" u="none" strike="noStrike" cap="none">
              <a:solidFill>
                <a:srgbClr val="000000"/>
              </a:solidFill>
              <a:latin typeface="Arial"/>
              <a:ea typeface="Arial"/>
              <a:cs typeface="Arial"/>
              <a:sym typeface="Arial"/>
            </a:endParaRPr>
          </a:p>
        </p:txBody>
      </p:sp>
      <p:sp>
        <p:nvSpPr>
          <p:cNvPr id="103" name="Google Shape;103;p15"/>
          <p:cNvSpPr txBox="1">
            <a:spLocks noGrp="1"/>
          </p:cNvSpPr>
          <p:nvPr>
            <p:ph type="body" idx="1"/>
          </p:nvPr>
        </p:nvSpPr>
        <p:spPr>
          <a:xfrm>
            <a:off x="381000" y="946150"/>
            <a:ext cx="8305800" cy="4953000"/>
          </a:xfrm>
          <a:prstGeom prst="rect">
            <a:avLst/>
          </a:prstGeom>
          <a:noFill/>
          <a:ln>
            <a:noFill/>
          </a:ln>
        </p:spPr>
        <p:txBody>
          <a:bodyPr spcFirstLastPara="1" wrap="square" lIns="90350" tIns="44275" rIns="90350" bIns="44275" anchor="t" anchorCtr="0">
            <a:noAutofit/>
          </a:bodyPr>
          <a:lstStyle/>
          <a:p>
            <a:pPr marL="284162" lvl="0" indent="-284162" algn="l" rtl="0">
              <a:lnSpc>
                <a:spcPct val="100000"/>
              </a:lnSpc>
              <a:spcBef>
                <a:spcPts val="0"/>
              </a:spcBef>
              <a:spcAft>
                <a:spcPts val="0"/>
              </a:spcAft>
              <a:buSzPts val="2040"/>
              <a:buNone/>
            </a:pPr>
            <a:r>
              <a:rPr lang="en-US" sz="2400" b="0" i="0" u="none">
                <a:solidFill>
                  <a:schemeClr val="lt1"/>
                </a:solidFill>
                <a:latin typeface="Comic Sans MS"/>
                <a:ea typeface="Comic Sans MS"/>
                <a:cs typeface="Comic Sans MS"/>
                <a:sym typeface="Comic Sans MS"/>
              </a:rPr>
              <a:t>Prerequisite:</a:t>
            </a:r>
            <a:endParaRPr/>
          </a:p>
          <a:p>
            <a:pPr marL="284162" lvl="0" indent="-284162" algn="l" rtl="0">
              <a:lnSpc>
                <a:spcPct val="100000"/>
              </a:lnSpc>
              <a:spcBef>
                <a:spcPts val="1000"/>
              </a:spcBef>
              <a:spcAft>
                <a:spcPts val="0"/>
              </a:spcAft>
              <a:buSzPts val="2040"/>
              <a:buNone/>
            </a:pPr>
            <a:r>
              <a:rPr lang="en-US" sz="2400" b="0" i="0" u="none">
                <a:solidFill>
                  <a:schemeClr val="lt1"/>
                </a:solidFill>
                <a:latin typeface="Comic Sans MS"/>
                <a:ea typeface="Comic Sans MS"/>
                <a:cs typeface="Comic Sans MS"/>
                <a:sym typeface="Comic Sans MS"/>
              </a:rPr>
              <a:t>book</a:t>
            </a:r>
            <a:endParaRPr/>
          </a:p>
        </p:txBody>
      </p:sp>
      <p:sp>
        <p:nvSpPr>
          <p:cNvPr id="104" name="Google Shape;104;p15"/>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3600"/>
              <a:buFont typeface="Times New Roman"/>
              <a:buNone/>
            </a:pPr>
            <a:r>
              <a:rPr lang="en-US" sz="3600" b="0" i="0" u="sng">
                <a:solidFill>
                  <a:schemeClr val="accent2"/>
                </a:solidFill>
                <a:latin typeface="Times New Roman"/>
                <a:ea typeface="Times New Roman"/>
                <a:cs typeface="Times New Roman"/>
                <a:sym typeface="Times New Roman"/>
              </a:rPr>
              <a:t>Textbook</a:t>
            </a:r>
            <a:endParaRPr/>
          </a:p>
        </p:txBody>
      </p:sp>
      <p:sp>
        <p:nvSpPr>
          <p:cNvPr id="105" name="Google Shape;105;p15"/>
          <p:cNvSpPr txBox="1"/>
          <p:nvPr/>
        </p:nvSpPr>
        <p:spPr>
          <a:xfrm>
            <a:off x="501650" y="1746250"/>
            <a:ext cx="7627937" cy="3386137"/>
          </a:xfrm>
          <a:prstGeom prst="rect">
            <a:avLst/>
          </a:prstGeom>
          <a:noFill/>
          <a:ln>
            <a:noFill/>
          </a:ln>
        </p:spPr>
        <p:txBody>
          <a:bodyPr spcFirstLastPara="1" wrap="square" lIns="90350" tIns="44275" rIns="90350" bIns="44275" anchor="t" anchorCtr="0">
            <a:noAutofit/>
          </a:bodyPr>
          <a:lstStyle/>
          <a:p>
            <a:pPr marL="284162" marR="0" lvl="0" indent="-284162" algn="l" rtl="0">
              <a:lnSpc>
                <a:spcPct val="100000"/>
              </a:lnSpc>
              <a:spcBef>
                <a:spcPts val="0"/>
              </a:spcBef>
              <a:spcAft>
                <a:spcPts val="0"/>
              </a:spcAft>
              <a:buClr>
                <a:schemeClr val="accent2"/>
              </a:buClr>
              <a:buSzPts val="2040"/>
              <a:buFont typeface="Noto Sans Symbols"/>
              <a:buChar char="❑"/>
            </a:pPr>
            <a:r>
              <a:rPr lang="en-US" sz="2400" b="0" i="0" u="none" strike="noStrike" cap="none">
                <a:solidFill>
                  <a:srgbClr val="FF0000"/>
                </a:solidFill>
                <a:latin typeface="Times New Roman"/>
                <a:ea typeface="Times New Roman"/>
                <a:cs typeface="Times New Roman"/>
                <a:sym typeface="Times New Roman"/>
              </a:rPr>
              <a:t>Textbook </a:t>
            </a:r>
            <a:endParaRPr sz="2400" b="0" i="0" u="none" strike="noStrike" cap="none">
              <a:solidFill>
                <a:schemeClr val="dk1"/>
              </a:solidFill>
              <a:latin typeface="Times New Roman"/>
              <a:ea typeface="Times New Roman"/>
              <a:cs typeface="Times New Roman"/>
              <a:sym typeface="Times New Roman"/>
            </a:endParaRPr>
          </a:p>
          <a:p>
            <a:pPr marL="284162" marR="0" lvl="0" indent="-284162" algn="l" rtl="0">
              <a:lnSpc>
                <a:spcPct val="100000"/>
              </a:lnSpc>
              <a:spcBef>
                <a:spcPts val="48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	1. Computer Networking: A Top-Down Approach Featuring the Internet, </a:t>
            </a:r>
            <a:r>
              <a:rPr lang="en-US" sz="2400" b="0" i="0" u="none" strike="noStrike" cap="none">
                <a:solidFill>
                  <a:schemeClr val="dk2"/>
                </a:solidFill>
                <a:latin typeface="Times New Roman"/>
                <a:ea typeface="Times New Roman"/>
                <a:cs typeface="Times New Roman"/>
                <a:sym typeface="Times New Roman"/>
              </a:rPr>
              <a:t>7th </a:t>
            </a:r>
            <a:r>
              <a:rPr lang="en-US" sz="2400" b="0" i="0" u="none" strike="noStrike" cap="none">
                <a:solidFill>
                  <a:schemeClr val="dk1"/>
                </a:solidFill>
                <a:latin typeface="Times New Roman"/>
                <a:ea typeface="Times New Roman"/>
                <a:cs typeface="Times New Roman"/>
                <a:sym typeface="Times New Roman"/>
              </a:rPr>
              <a:t>Edition, James F. Kurose, Keith W. Ross</a:t>
            </a:r>
            <a:endParaRPr sz="1400" b="0" i="0" u="none" strike="noStrike" cap="none">
              <a:solidFill>
                <a:srgbClr val="000000"/>
              </a:solidFill>
              <a:latin typeface="Arial"/>
              <a:ea typeface="Arial"/>
              <a:cs typeface="Arial"/>
              <a:sym typeface="Arial"/>
            </a:endParaRPr>
          </a:p>
          <a:p>
            <a:pPr marL="284162" marR="0" lvl="0" indent="-284162" algn="l" rtl="0">
              <a:lnSpc>
                <a:spcPct val="100000"/>
              </a:lnSpc>
              <a:spcBef>
                <a:spcPts val="48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	2. TCP/IP Protocol Suite – B. Forouzan</a:t>
            </a:r>
            <a:endParaRPr sz="1400" b="0" i="0" u="none" strike="noStrike" cap="none">
              <a:solidFill>
                <a:srgbClr val="000000"/>
              </a:solidFill>
              <a:latin typeface="Arial"/>
              <a:ea typeface="Arial"/>
              <a:cs typeface="Arial"/>
              <a:sym typeface="Arial"/>
            </a:endParaRPr>
          </a:p>
          <a:p>
            <a:pPr marL="284162" marR="0" lvl="0" indent="-284162" algn="l" rtl="0">
              <a:lnSpc>
                <a:spcPct val="100000"/>
              </a:lnSpc>
              <a:spcBef>
                <a:spcPts val="480"/>
              </a:spcBef>
              <a:spcAft>
                <a:spcPts val="0"/>
              </a:spcAft>
              <a:buClr>
                <a:schemeClr val="accent2"/>
              </a:buClr>
              <a:buSzPts val="2040"/>
              <a:buFont typeface="Noto Sans Symbols"/>
              <a:buChar char="❑"/>
            </a:pPr>
            <a:r>
              <a:rPr lang="en-US" sz="2400" b="0" i="0" u="none" strike="noStrike" cap="none">
                <a:solidFill>
                  <a:srgbClr val="FF0000"/>
                </a:solidFill>
                <a:latin typeface="Times New Roman"/>
                <a:ea typeface="Times New Roman"/>
                <a:cs typeface="Times New Roman"/>
                <a:sym typeface="Times New Roman"/>
              </a:rPr>
              <a:t>Reference Books</a:t>
            </a:r>
            <a:endParaRPr sz="1400" b="0" i="0" u="none" strike="noStrike" cap="none">
              <a:solidFill>
                <a:srgbClr val="000000"/>
              </a:solidFill>
              <a:latin typeface="Arial"/>
              <a:ea typeface="Arial"/>
              <a:cs typeface="Arial"/>
              <a:sym typeface="Arial"/>
            </a:endParaRPr>
          </a:p>
          <a:p>
            <a:pPr marL="284162" marR="0" lvl="0" indent="-284162" algn="l" rtl="0">
              <a:lnSpc>
                <a:spcPct val="100000"/>
              </a:lnSpc>
              <a:spcBef>
                <a:spcPts val="48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	1. Computer Networks-Tannenbaum</a:t>
            </a:r>
            <a:endParaRPr sz="1400" b="0" i="0" u="none" strike="noStrike" cap="none">
              <a:solidFill>
                <a:srgbClr val="000000"/>
              </a:solidFill>
              <a:latin typeface="Arial"/>
              <a:ea typeface="Arial"/>
              <a:cs typeface="Arial"/>
              <a:sym typeface="Arial"/>
            </a:endParaRPr>
          </a:p>
          <a:p>
            <a:pPr marL="284162" marR="0" lvl="0" indent="-284162" algn="l" rtl="0">
              <a:lnSpc>
                <a:spcPct val="100000"/>
              </a:lnSpc>
              <a:spcBef>
                <a:spcPts val="48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	2. Computer Networks-A Systems Approach- L Peterson</a:t>
            </a:r>
            <a:endParaRPr sz="1400" b="0" i="0" u="none" strike="noStrike" cap="none">
              <a:solidFill>
                <a:srgbClr val="000000"/>
              </a:solidFill>
              <a:latin typeface="Arial"/>
              <a:ea typeface="Arial"/>
              <a:cs typeface="Arial"/>
              <a:sym typeface="Arial"/>
            </a:endParaRPr>
          </a:p>
          <a:p>
            <a:pPr marL="284162" marR="0" lvl="0" indent="-284162" algn="l" rtl="0">
              <a:lnSpc>
                <a:spcPct val="100000"/>
              </a:lnSpc>
              <a:spcBef>
                <a:spcPts val="48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20</a:t>
            </a:fld>
            <a:endParaRPr sz="1400" b="0" i="0" u="none" strike="noStrike" cap="none">
              <a:solidFill>
                <a:srgbClr val="000000"/>
              </a:solidFill>
              <a:latin typeface="Arial"/>
              <a:ea typeface="Arial"/>
              <a:cs typeface="Arial"/>
              <a:sym typeface="Arial"/>
            </a:endParaRPr>
          </a:p>
        </p:txBody>
      </p:sp>
      <p:pic>
        <p:nvPicPr>
          <p:cNvPr id="221" name="Google Shape;221;p33"/>
          <p:cNvPicPr preferRelativeResize="0"/>
          <p:nvPr/>
        </p:nvPicPr>
        <p:blipFill rotWithShape="1">
          <a:blip r:embed="rId3">
            <a:alphaModFix/>
          </a:blip>
          <a:srcRect/>
          <a:stretch/>
        </p:blipFill>
        <p:spPr>
          <a:xfrm>
            <a:off x="566737" y="458787"/>
            <a:ext cx="6724650" cy="1419225"/>
          </a:xfrm>
          <a:prstGeom prst="rect">
            <a:avLst/>
          </a:prstGeom>
          <a:noFill/>
          <a:ln>
            <a:noFill/>
          </a:ln>
        </p:spPr>
      </p:pic>
      <p:pic>
        <p:nvPicPr>
          <p:cNvPr id="222" name="Google Shape;222;p33"/>
          <p:cNvPicPr preferRelativeResize="0"/>
          <p:nvPr/>
        </p:nvPicPr>
        <p:blipFill rotWithShape="1">
          <a:blip r:embed="rId4">
            <a:alphaModFix/>
          </a:blip>
          <a:srcRect/>
          <a:stretch/>
        </p:blipFill>
        <p:spPr>
          <a:xfrm>
            <a:off x="936625" y="2127250"/>
            <a:ext cx="7207250" cy="39068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4"/>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21</a:t>
            </a:fld>
            <a:endParaRPr sz="1400" b="0" i="0" u="none" strike="noStrike" cap="none">
              <a:solidFill>
                <a:srgbClr val="000000"/>
              </a:solidFill>
              <a:latin typeface="Arial"/>
              <a:ea typeface="Arial"/>
              <a:cs typeface="Arial"/>
              <a:sym typeface="Arial"/>
            </a:endParaRPr>
          </a:p>
        </p:txBody>
      </p:sp>
      <p:sp>
        <p:nvSpPr>
          <p:cNvPr id="229" name="Google Shape;229;p34"/>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Font typeface="Comic Sans MS"/>
              <a:buNone/>
            </a:pPr>
            <a:r>
              <a:rPr lang="en-US" sz="4000" b="0" i="0" u="sng">
                <a:solidFill>
                  <a:schemeClr val="accent2"/>
                </a:solidFill>
                <a:latin typeface="Comic Sans MS"/>
                <a:ea typeface="Comic Sans MS"/>
                <a:cs typeface="Comic Sans MS"/>
                <a:sym typeface="Comic Sans MS"/>
              </a:rPr>
              <a:t>What’s a protocol?</a:t>
            </a:r>
            <a:endParaRPr/>
          </a:p>
        </p:txBody>
      </p:sp>
      <p:sp>
        <p:nvSpPr>
          <p:cNvPr id="230" name="Google Shape;230;p34"/>
          <p:cNvSpPr txBox="1">
            <a:spLocks noGrp="1"/>
          </p:cNvSpPr>
          <p:nvPr>
            <p:ph type="body" idx="1"/>
          </p:nvPr>
        </p:nvSpPr>
        <p:spPr>
          <a:xfrm>
            <a:off x="533400" y="1371600"/>
            <a:ext cx="3581400"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040"/>
              <a:buNone/>
            </a:pPr>
            <a:r>
              <a:rPr lang="en-US" sz="2400" b="0" i="0" u="sng">
                <a:solidFill>
                  <a:srgbClr val="FF0000"/>
                </a:solidFill>
                <a:latin typeface="Comic Sans MS"/>
                <a:ea typeface="Comic Sans MS"/>
                <a:cs typeface="Comic Sans MS"/>
                <a:sym typeface="Comic Sans MS"/>
              </a:rPr>
              <a:t>human protocols:</a:t>
            </a:r>
            <a:endParaRPr sz="2400" b="0" i="0" u="none">
              <a:solidFill>
                <a:schemeClr val="dk1"/>
              </a:solidFill>
              <a:latin typeface="Comic Sans MS"/>
              <a:ea typeface="Comic Sans MS"/>
              <a:cs typeface="Comic Sans MS"/>
              <a:sym typeface="Comic Sans MS"/>
            </a:endParaRPr>
          </a:p>
          <a:p>
            <a:pPr marL="342900" lvl="0" indent="-342900" algn="l" rtl="0">
              <a:lnSpc>
                <a:spcPct val="100000"/>
              </a:lnSpc>
              <a:spcBef>
                <a:spcPts val="480"/>
              </a:spcBef>
              <a:spcAft>
                <a:spcPts val="0"/>
              </a:spcAft>
              <a:buClr>
                <a:schemeClr val="accent2"/>
              </a:buClr>
              <a:buSzPts val="2040"/>
              <a:buFont typeface="Noto Sans Symbols"/>
              <a:buChar char="❑"/>
            </a:pPr>
            <a:r>
              <a:rPr lang="en-US" sz="2400" b="0" i="0" u="none">
                <a:solidFill>
                  <a:schemeClr val="dk1"/>
                </a:solidFill>
                <a:latin typeface="Comic Sans MS"/>
                <a:ea typeface="Comic Sans MS"/>
                <a:cs typeface="Comic Sans MS"/>
                <a:sym typeface="Comic Sans MS"/>
              </a:rPr>
              <a:t>“what’s the time?”</a:t>
            </a:r>
            <a:endParaRPr/>
          </a:p>
          <a:p>
            <a:pPr marL="342900" lvl="0" indent="-342900" algn="l" rtl="0">
              <a:lnSpc>
                <a:spcPct val="100000"/>
              </a:lnSpc>
              <a:spcBef>
                <a:spcPts val="480"/>
              </a:spcBef>
              <a:spcAft>
                <a:spcPts val="0"/>
              </a:spcAft>
              <a:buClr>
                <a:schemeClr val="accent2"/>
              </a:buClr>
              <a:buSzPts val="2040"/>
              <a:buFont typeface="Noto Sans Symbols"/>
              <a:buChar char="❑"/>
            </a:pPr>
            <a:r>
              <a:rPr lang="en-US" sz="2400" b="0" i="0" u="none">
                <a:solidFill>
                  <a:schemeClr val="dk1"/>
                </a:solidFill>
                <a:latin typeface="Comic Sans MS"/>
                <a:ea typeface="Comic Sans MS"/>
                <a:cs typeface="Comic Sans MS"/>
                <a:sym typeface="Comic Sans MS"/>
              </a:rPr>
              <a:t>“I have a question”</a:t>
            </a:r>
            <a:endParaRPr/>
          </a:p>
          <a:p>
            <a:pPr marL="342900" lvl="0" indent="-342900" algn="l" rtl="0">
              <a:lnSpc>
                <a:spcPct val="100000"/>
              </a:lnSpc>
              <a:spcBef>
                <a:spcPts val="480"/>
              </a:spcBef>
              <a:spcAft>
                <a:spcPts val="0"/>
              </a:spcAft>
              <a:buClr>
                <a:schemeClr val="accent2"/>
              </a:buClr>
              <a:buSzPts val="2040"/>
              <a:buFont typeface="Noto Sans Symbols"/>
              <a:buChar char="❑"/>
            </a:pPr>
            <a:r>
              <a:rPr lang="en-US" sz="2400" b="0" i="0" u="none">
                <a:solidFill>
                  <a:schemeClr val="dk1"/>
                </a:solidFill>
                <a:latin typeface="Comic Sans MS"/>
                <a:ea typeface="Comic Sans MS"/>
                <a:cs typeface="Comic Sans MS"/>
                <a:sym typeface="Comic Sans MS"/>
              </a:rPr>
              <a:t>introductions</a:t>
            </a:r>
            <a:endParaRPr sz="2800" b="0" i="0" u="none">
              <a:solidFill>
                <a:schemeClr val="dk1"/>
              </a:solidFill>
              <a:latin typeface="Comic Sans MS"/>
              <a:ea typeface="Comic Sans MS"/>
              <a:cs typeface="Comic Sans MS"/>
              <a:sym typeface="Comic Sans MS"/>
            </a:endParaRPr>
          </a:p>
          <a:p>
            <a:pPr marL="742950" lvl="1" indent="-190500" algn="l" rtl="0">
              <a:lnSpc>
                <a:spcPct val="100000"/>
              </a:lnSpc>
              <a:spcBef>
                <a:spcPts val="400"/>
              </a:spcBef>
              <a:spcAft>
                <a:spcPts val="0"/>
              </a:spcAft>
              <a:buClr>
                <a:schemeClr val="accent2"/>
              </a:buClr>
              <a:buSzPts val="1500"/>
              <a:buFont typeface="Noto Sans Symbols"/>
              <a:buNone/>
            </a:pPr>
            <a:endParaRPr sz="2000" b="0" i="0" u="none">
              <a:solidFill>
                <a:schemeClr val="dk1"/>
              </a:solidFill>
              <a:latin typeface="Comic Sans MS"/>
              <a:ea typeface="Comic Sans MS"/>
              <a:cs typeface="Comic Sans MS"/>
              <a:sym typeface="Comic Sans MS"/>
            </a:endParaRPr>
          </a:p>
          <a:p>
            <a:pPr marL="342900" lvl="0" indent="-342900" algn="l" rtl="0">
              <a:lnSpc>
                <a:spcPct val="100000"/>
              </a:lnSpc>
              <a:spcBef>
                <a:spcPts val="480"/>
              </a:spcBef>
              <a:spcAft>
                <a:spcPts val="0"/>
              </a:spcAft>
              <a:buSzPts val="2040"/>
              <a:buNone/>
            </a:pPr>
            <a:r>
              <a:rPr lang="en-US" sz="2400" b="0" i="0" u="none">
                <a:solidFill>
                  <a:schemeClr val="dk1"/>
                </a:solidFill>
                <a:latin typeface="Comic Sans MS"/>
                <a:ea typeface="Comic Sans MS"/>
                <a:cs typeface="Comic Sans MS"/>
                <a:sym typeface="Comic Sans MS"/>
              </a:rPr>
              <a:t>… specific msgs sent</a:t>
            </a:r>
            <a:endParaRPr/>
          </a:p>
          <a:p>
            <a:pPr marL="342900" lvl="0" indent="-342900" algn="l" rtl="0">
              <a:lnSpc>
                <a:spcPct val="100000"/>
              </a:lnSpc>
              <a:spcBef>
                <a:spcPts val="480"/>
              </a:spcBef>
              <a:spcAft>
                <a:spcPts val="0"/>
              </a:spcAft>
              <a:buSzPts val="2040"/>
              <a:buNone/>
            </a:pPr>
            <a:r>
              <a:rPr lang="en-US" sz="2400" b="0" i="0" u="none">
                <a:solidFill>
                  <a:schemeClr val="dk1"/>
                </a:solidFill>
                <a:latin typeface="Comic Sans MS"/>
                <a:ea typeface="Comic Sans MS"/>
                <a:cs typeface="Comic Sans MS"/>
                <a:sym typeface="Comic Sans MS"/>
              </a:rPr>
              <a:t>… specific actions taken when msgs received, or other events</a:t>
            </a:r>
            <a:endParaRPr/>
          </a:p>
        </p:txBody>
      </p:sp>
      <p:sp>
        <p:nvSpPr>
          <p:cNvPr id="231" name="Google Shape;231;p34"/>
          <p:cNvSpPr txBox="1">
            <a:spLocks noGrp="1"/>
          </p:cNvSpPr>
          <p:nvPr>
            <p:ph type="body" idx="1"/>
          </p:nvPr>
        </p:nvSpPr>
        <p:spPr>
          <a:xfrm>
            <a:off x="4495800" y="1371600"/>
            <a:ext cx="3810000" cy="25908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SzPts val="2040"/>
              <a:buNone/>
            </a:pPr>
            <a:r>
              <a:rPr lang="en-US" sz="2400" b="0" i="0" u="sng">
                <a:solidFill>
                  <a:srgbClr val="FF0000"/>
                </a:solidFill>
                <a:latin typeface="Comic Sans MS"/>
                <a:ea typeface="Comic Sans MS"/>
                <a:cs typeface="Comic Sans MS"/>
                <a:sym typeface="Comic Sans MS"/>
              </a:rPr>
              <a:t>network protocols:</a:t>
            </a:r>
            <a:endParaRPr sz="2400" b="0" i="0" u="none">
              <a:solidFill>
                <a:schemeClr val="dk1"/>
              </a:solidFill>
              <a:latin typeface="Comic Sans MS"/>
              <a:ea typeface="Comic Sans MS"/>
              <a:cs typeface="Comic Sans MS"/>
              <a:sym typeface="Comic Sans MS"/>
            </a:endParaRPr>
          </a:p>
          <a:p>
            <a:pPr marL="342900" lvl="0" indent="-342900" algn="l" rtl="0">
              <a:lnSpc>
                <a:spcPct val="100000"/>
              </a:lnSpc>
              <a:spcBef>
                <a:spcPts val="480"/>
              </a:spcBef>
              <a:spcAft>
                <a:spcPts val="0"/>
              </a:spcAft>
              <a:buClr>
                <a:schemeClr val="accent2"/>
              </a:buClr>
              <a:buSzPts val="2040"/>
              <a:buFont typeface="Noto Sans Symbols"/>
              <a:buChar char="❑"/>
            </a:pPr>
            <a:r>
              <a:rPr lang="en-US" sz="2400" b="0" i="0" u="none">
                <a:solidFill>
                  <a:schemeClr val="dk1"/>
                </a:solidFill>
                <a:latin typeface="Comic Sans MS"/>
                <a:ea typeface="Comic Sans MS"/>
                <a:cs typeface="Comic Sans MS"/>
                <a:sym typeface="Comic Sans MS"/>
              </a:rPr>
              <a:t>machines rather than humans</a:t>
            </a:r>
            <a:endParaRPr/>
          </a:p>
          <a:p>
            <a:pPr marL="342900" lvl="0" indent="-342900" algn="l" rtl="0">
              <a:lnSpc>
                <a:spcPct val="100000"/>
              </a:lnSpc>
              <a:spcBef>
                <a:spcPts val="480"/>
              </a:spcBef>
              <a:spcAft>
                <a:spcPts val="0"/>
              </a:spcAft>
              <a:buClr>
                <a:schemeClr val="accent2"/>
              </a:buClr>
              <a:buSzPts val="2040"/>
              <a:buFont typeface="Noto Sans Symbols"/>
              <a:buChar char="❑"/>
            </a:pPr>
            <a:r>
              <a:rPr lang="en-US" sz="2400" b="0" i="0" u="none">
                <a:solidFill>
                  <a:schemeClr val="dk1"/>
                </a:solidFill>
                <a:latin typeface="Comic Sans MS"/>
                <a:ea typeface="Comic Sans MS"/>
                <a:cs typeface="Comic Sans MS"/>
                <a:sym typeface="Comic Sans MS"/>
              </a:rPr>
              <a:t>all communication activity in Internet governed by protocols</a:t>
            </a:r>
            <a:endParaRPr/>
          </a:p>
        </p:txBody>
      </p:sp>
      <p:sp>
        <p:nvSpPr>
          <p:cNvPr id="232" name="Google Shape;232;p34"/>
          <p:cNvSpPr txBox="1"/>
          <p:nvPr/>
        </p:nvSpPr>
        <p:spPr>
          <a:xfrm>
            <a:off x="4508500" y="3962400"/>
            <a:ext cx="4267200" cy="2362200"/>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100000"/>
              </a:lnSpc>
              <a:spcBef>
                <a:spcPts val="0"/>
              </a:spcBef>
              <a:spcAft>
                <a:spcPts val="0"/>
              </a:spcAft>
              <a:buClr>
                <a:schemeClr val="dk1"/>
              </a:buClr>
              <a:buSzPts val="2400"/>
              <a:buFont typeface="Comic Sans MS"/>
              <a:buNone/>
            </a:pPr>
            <a:r>
              <a:rPr lang="en-US" sz="2400" b="0" i="1" u="none" strike="noStrike" cap="none">
                <a:solidFill>
                  <a:schemeClr val="dk1"/>
                </a:solidFill>
                <a:latin typeface="Comic Sans MS"/>
                <a:ea typeface="Comic Sans MS"/>
                <a:cs typeface="Comic Sans MS"/>
                <a:sym typeface="Comic Sans MS"/>
              </a:rPr>
              <a:t>protocols define</a:t>
            </a:r>
            <a:r>
              <a:rPr lang="en-US" sz="2400" b="0" i="1" u="none" strike="noStrike" cap="none">
                <a:solidFill>
                  <a:srgbClr val="FF0000"/>
                </a:solidFill>
                <a:latin typeface="Comic Sans MS"/>
                <a:ea typeface="Comic Sans MS"/>
                <a:cs typeface="Comic Sans MS"/>
                <a:sym typeface="Comic Sans MS"/>
              </a:rPr>
              <a:t> (1) format</a:t>
            </a:r>
            <a:r>
              <a:rPr lang="en-US" sz="2400" b="0" i="1" u="none" strike="noStrike" cap="none">
                <a:solidFill>
                  <a:schemeClr val="dk1"/>
                </a:solidFill>
                <a:latin typeface="Comic Sans MS"/>
                <a:ea typeface="Comic Sans MS"/>
                <a:cs typeface="Comic Sans MS"/>
                <a:sym typeface="Comic Sans MS"/>
              </a:rPr>
              <a:t>, order of msgs sent and received among network entities, and </a:t>
            </a:r>
            <a:r>
              <a:rPr lang="en-US" sz="2400" b="0" i="1" u="none" strike="noStrike" cap="none">
                <a:solidFill>
                  <a:srgbClr val="FF0000"/>
                </a:solidFill>
                <a:latin typeface="Comic Sans MS"/>
                <a:ea typeface="Comic Sans MS"/>
                <a:cs typeface="Comic Sans MS"/>
                <a:sym typeface="Comic Sans MS"/>
              </a:rPr>
              <a:t>(2) actions</a:t>
            </a:r>
            <a:r>
              <a:rPr lang="en-US" sz="2400" b="0" i="1" u="none" strike="noStrike" cap="none">
                <a:solidFill>
                  <a:schemeClr val="dk1"/>
                </a:solidFill>
                <a:latin typeface="Comic Sans MS"/>
                <a:ea typeface="Comic Sans MS"/>
                <a:cs typeface="Comic Sans MS"/>
                <a:sym typeface="Comic Sans MS"/>
              </a:rPr>
              <a:t> taken on msg transmission, receipt</a:t>
            </a:r>
            <a:r>
              <a:rPr lang="en-US" sz="2400" b="0" i="1" u="none" strike="noStrike" cap="none">
                <a:solidFill>
                  <a:srgbClr val="FF0000"/>
                </a:solidFill>
                <a:latin typeface="Comic Sans MS"/>
                <a:ea typeface="Comic Sans MS"/>
                <a:cs typeface="Comic Sans MS"/>
                <a:sym typeface="Comic Sans MS"/>
              </a:rPr>
              <a:t> </a:t>
            </a:r>
            <a:endParaRPr sz="1400" b="0" i="0" u="none" strike="noStrike" cap="none">
              <a:solidFill>
                <a:srgbClr val="000000"/>
              </a:solidFill>
              <a:latin typeface="Arial"/>
              <a:ea typeface="Arial"/>
              <a:cs typeface="Arial"/>
              <a:sym typeface="Arial"/>
            </a:endParaRPr>
          </a:p>
        </p:txBody>
      </p:sp>
      <p:sp>
        <p:nvSpPr>
          <p:cNvPr id="233" name="Google Shape;233;p34"/>
          <p:cNvSpPr txBox="1"/>
          <p:nvPr/>
        </p:nvSpPr>
        <p:spPr>
          <a:xfrm>
            <a:off x="4495800" y="3962400"/>
            <a:ext cx="4343400" cy="2362200"/>
          </a:xfrm>
          <a:prstGeom prst="rect">
            <a:avLst/>
          </a:prstGeom>
          <a:no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22</a:t>
            </a:fld>
            <a:endParaRPr sz="1400" b="0" i="0" u="none" strike="noStrike" cap="none">
              <a:solidFill>
                <a:srgbClr val="000000"/>
              </a:solidFill>
              <a:latin typeface="Arial"/>
              <a:ea typeface="Arial"/>
              <a:cs typeface="Arial"/>
              <a:sym typeface="Arial"/>
            </a:endParaRPr>
          </a:p>
        </p:txBody>
      </p:sp>
      <p:pic>
        <p:nvPicPr>
          <p:cNvPr id="239" name="Google Shape;239;p35"/>
          <p:cNvPicPr preferRelativeResize="0"/>
          <p:nvPr/>
        </p:nvPicPr>
        <p:blipFill rotWithShape="1">
          <a:blip r:embed="rId3">
            <a:alphaModFix/>
          </a:blip>
          <a:srcRect/>
          <a:stretch/>
        </p:blipFill>
        <p:spPr>
          <a:xfrm>
            <a:off x="476250" y="609600"/>
            <a:ext cx="8345487" cy="34305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32192" y="571480"/>
            <a:ext cx="7160965" cy="926814"/>
          </a:xfrm>
        </p:spPr>
        <p:txBody>
          <a:bodyPr>
            <a:noAutofit/>
          </a:bodyPr>
          <a:lstStyle/>
          <a:p>
            <a:pPr algn="l">
              <a:buFont typeface="Wingdings" pitchFamily="2" charset="2"/>
              <a:buChar char="Ø"/>
            </a:pPr>
            <a:r>
              <a:rPr lang="en-US" sz="1400" b="1" dirty="0">
                <a:solidFill>
                  <a:schemeClr val="tx1"/>
                </a:solidFill>
              </a:rPr>
              <a:t>In Simplex mode</a:t>
            </a:r>
            <a:r>
              <a:rPr lang="en-US" sz="1400" dirty="0">
                <a:solidFill>
                  <a:schemeClr val="tx1"/>
                </a:solidFill>
              </a:rPr>
              <a:t>, the communication is unidirectional, as on a one-way street. Only one of the two devices on a link can transmit, the other can only receive. </a:t>
            </a:r>
            <a:endParaRPr lang="en-US" sz="1400" dirty="0" smtClean="0">
              <a:solidFill>
                <a:schemeClr val="tx1"/>
              </a:solidFill>
            </a:endParaRPr>
          </a:p>
          <a:p>
            <a:pPr algn="l">
              <a:buFont typeface="Wingdings" pitchFamily="2" charset="2"/>
              <a:buChar char="Ø"/>
            </a:pPr>
            <a:r>
              <a:rPr lang="en-US" sz="1400" dirty="0" smtClean="0">
                <a:solidFill>
                  <a:schemeClr val="tx1"/>
                </a:solidFill>
              </a:rPr>
              <a:t>The </a:t>
            </a:r>
            <a:r>
              <a:rPr lang="en-US" sz="1400" dirty="0">
                <a:solidFill>
                  <a:schemeClr val="tx1"/>
                </a:solidFill>
              </a:rPr>
              <a:t>simplex mode can use the entire capacity of the channel to send data in one direction. </a:t>
            </a:r>
          </a:p>
        </p:txBody>
      </p:sp>
      <p:pic>
        <p:nvPicPr>
          <p:cNvPr id="1026" name="Picture 2"/>
          <p:cNvPicPr>
            <a:picLocks noChangeAspect="1" noChangeArrowheads="1"/>
          </p:cNvPicPr>
          <p:nvPr/>
        </p:nvPicPr>
        <p:blipFill>
          <a:blip r:embed="rId2"/>
          <a:srcRect/>
          <a:stretch>
            <a:fillRect/>
          </a:stretch>
        </p:blipFill>
        <p:spPr bwMode="auto">
          <a:xfrm>
            <a:off x="1571604" y="2214554"/>
            <a:ext cx="4972034" cy="204884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17" y="1381048"/>
            <a:ext cx="8229600" cy="1143000"/>
          </a:xfrm>
        </p:spPr>
        <p:txBody>
          <a:bodyPr>
            <a:noAutofit/>
          </a:bodyPr>
          <a:lstStyle/>
          <a:p>
            <a:pPr algn="l" fontAlgn="base">
              <a:buFont typeface="Wingdings" pitchFamily="2" charset="2"/>
              <a:buChar char="Ø"/>
            </a:pPr>
            <a:r>
              <a:rPr lang="en-US" sz="1400" b="1" u="none" dirty="0">
                <a:solidFill>
                  <a:schemeClr val="tx1"/>
                </a:solidFill>
              </a:rPr>
              <a:t>In half-duplex mode</a:t>
            </a:r>
            <a:r>
              <a:rPr lang="en-US" sz="1400" u="none" dirty="0">
                <a:solidFill>
                  <a:schemeClr val="tx1"/>
                </a:solidFill>
              </a:rPr>
              <a:t>, each station can both transmit and receive, but not at the same time. When one device is sending, the other can only receive, and vice versa. </a:t>
            </a:r>
            <a:r>
              <a:rPr lang="en-US" sz="1400" u="none" dirty="0" smtClean="0">
                <a:solidFill>
                  <a:schemeClr val="tx1"/>
                </a:solidFill>
              </a:rPr>
              <a:t/>
            </a:r>
            <a:br>
              <a:rPr lang="en-US" sz="1400" u="none" dirty="0" smtClean="0">
                <a:solidFill>
                  <a:schemeClr val="tx1"/>
                </a:solidFill>
              </a:rPr>
            </a:br>
            <a:r>
              <a:rPr lang="en-US" sz="1400" u="none" dirty="0" smtClean="0">
                <a:solidFill>
                  <a:schemeClr val="tx1"/>
                </a:solidFill>
              </a:rPr>
              <a:t/>
            </a:r>
            <a:br>
              <a:rPr lang="en-US" sz="1400" u="none" dirty="0" smtClean="0">
                <a:solidFill>
                  <a:schemeClr val="tx1"/>
                </a:solidFill>
              </a:rPr>
            </a:br>
            <a:r>
              <a:rPr lang="en-US" sz="1400" u="none" dirty="0" smtClean="0">
                <a:solidFill>
                  <a:schemeClr val="tx1"/>
                </a:solidFill>
              </a:rPr>
              <a:t>The </a:t>
            </a:r>
            <a:r>
              <a:rPr lang="en-US" sz="1400" u="none" dirty="0">
                <a:solidFill>
                  <a:schemeClr val="tx1"/>
                </a:solidFill>
              </a:rPr>
              <a:t>half-duplex mode is used in cases where there is no need for communication in both directions at the same time. The entire capacity of the channel can be utilized for each direction. </a:t>
            </a:r>
            <a:r>
              <a:rPr lang="en-US" sz="1400" u="none" dirty="0" smtClean="0">
                <a:solidFill>
                  <a:schemeClr val="tx1"/>
                </a:solidFill>
              </a:rPr>
              <a:t/>
            </a:r>
            <a:br>
              <a:rPr lang="en-US" sz="1400" u="none" dirty="0" smtClean="0">
                <a:solidFill>
                  <a:schemeClr val="tx1"/>
                </a:solidFill>
              </a:rPr>
            </a:br>
            <a:r>
              <a:rPr lang="en-US" sz="1400" u="none" dirty="0">
                <a:solidFill>
                  <a:schemeClr val="tx1"/>
                </a:solidFill>
              </a:rPr>
              <a:t/>
            </a:r>
            <a:br>
              <a:rPr lang="en-US" sz="1400" u="none" dirty="0">
                <a:solidFill>
                  <a:schemeClr val="tx1"/>
                </a:solidFill>
              </a:rPr>
            </a:br>
            <a:r>
              <a:rPr lang="en-US" sz="1400" u="none" dirty="0">
                <a:solidFill>
                  <a:schemeClr val="tx1"/>
                </a:solidFill>
              </a:rPr>
              <a:t>Example: Walkie-talkie in which message is sent one at a time and messages are sent in both directions. </a:t>
            </a:r>
            <a:br>
              <a:rPr lang="en-US" sz="1400" u="none" dirty="0">
                <a:solidFill>
                  <a:schemeClr val="tx1"/>
                </a:solidFill>
              </a:rPr>
            </a:br>
            <a:r>
              <a:rPr lang="en-US" sz="1400" u="none" dirty="0" smtClean="0">
                <a:solidFill>
                  <a:schemeClr val="tx1"/>
                </a:solidFill>
              </a:rPr>
              <a:t/>
            </a:r>
            <a:br>
              <a:rPr lang="en-US" sz="1400" u="none" dirty="0" smtClean="0">
                <a:solidFill>
                  <a:schemeClr val="tx1"/>
                </a:solidFill>
              </a:rPr>
            </a:br>
            <a:endParaRPr lang="en-US" sz="1400" u="none" dirty="0">
              <a:solidFill>
                <a:schemeClr val="tx1"/>
              </a:solidFill>
            </a:endParaRPr>
          </a:p>
        </p:txBody>
      </p:sp>
      <p:pic>
        <p:nvPicPr>
          <p:cNvPr id="2050" name="Picture 2" descr="Lightbox"/>
          <p:cNvPicPr>
            <a:picLocks noChangeAspect="1" noChangeArrowheads="1"/>
          </p:cNvPicPr>
          <p:nvPr/>
        </p:nvPicPr>
        <p:blipFill>
          <a:blip r:embed="rId2"/>
          <a:srcRect/>
          <a:stretch>
            <a:fillRect/>
          </a:stretch>
        </p:blipFill>
        <p:spPr bwMode="auto">
          <a:xfrm>
            <a:off x="2143108" y="3316584"/>
            <a:ext cx="3448050" cy="2847976"/>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562" y="1204435"/>
            <a:ext cx="8229600" cy="1143000"/>
          </a:xfrm>
        </p:spPr>
        <p:txBody>
          <a:bodyPr>
            <a:noAutofit/>
          </a:bodyPr>
          <a:lstStyle/>
          <a:p>
            <a:pPr algn="l" fontAlgn="base">
              <a:buFont typeface="Wingdings" pitchFamily="2" charset="2"/>
              <a:buChar char="Ø"/>
            </a:pPr>
            <a:r>
              <a:rPr lang="en-US" sz="1400" u="none" dirty="0">
                <a:solidFill>
                  <a:schemeClr val="tx1"/>
                </a:solidFill>
              </a:rPr>
              <a:t>In full-duplex mode, both stations can transmit and receive simultaneously. In </a:t>
            </a:r>
            <a:r>
              <a:rPr lang="en-US" sz="1400" u="none" dirty="0" smtClean="0">
                <a:solidFill>
                  <a:schemeClr val="tx1"/>
                </a:solidFill>
              </a:rPr>
              <a:t>full duplex </a:t>
            </a:r>
            <a:r>
              <a:rPr lang="en-US" sz="1400" u="none" dirty="0">
                <a:solidFill>
                  <a:schemeClr val="tx1"/>
                </a:solidFill>
              </a:rPr>
              <a:t>mode, signals going in one direction share the capacity of the link with signals going in another direction, this sharing can occur in two ways: </a:t>
            </a:r>
            <a:r>
              <a:rPr lang="en-US" sz="1400" u="none" dirty="0" smtClean="0">
                <a:solidFill>
                  <a:schemeClr val="tx1"/>
                </a:solidFill>
              </a:rPr>
              <a:t/>
            </a:r>
            <a:br>
              <a:rPr lang="en-US" sz="1400" u="none" dirty="0" smtClean="0">
                <a:solidFill>
                  <a:schemeClr val="tx1"/>
                </a:solidFill>
              </a:rPr>
            </a:br>
            <a:r>
              <a:rPr lang="en-US" sz="1400" u="none" dirty="0">
                <a:solidFill>
                  <a:schemeClr val="tx1"/>
                </a:solidFill>
              </a:rPr>
              <a:t/>
            </a:r>
            <a:br>
              <a:rPr lang="en-US" sz="1400" u="none" dirty="0">
                <a:solidFill>
                  <a:schemeClr val="tx1"/>
                </a:solidFill>
              </a:rPr>
            </a:br>
            <a:r>
              <a:rPr lang="en-US" sz="1400" u="none" dirty="0" smtClean="0">
                <a:solidFill>
                  <a:schemeClr val="tx1"/>
                </a:solidFill>
              </a:rPr>
              <a:t>1. Either </a:t>
            </a:r>
            <a:r>
              <a:rPr lang="en-US" sz="1400" u="none" dirty="0">
                <a:solidFill>
                  <a:schemeClr val="tx1"/>
                </a:solidFill>
              </a:rPr>
              <a:t>the link must contain two physically separate transmission paths, one for sending and the other for receiving</a:t>
            </a:r>
            <a:r>
              <a:rPr lang="en-US" sz="1400" u="none" dirty="0" smtClean="0">
                <a:solidFill>
                  <a:schemeClr val="tx1"/>
                </a:solidFill>
              </a:rPr>
              <a:t>.</a:t>
            </a:r>
            <a:br>
              <a:rPr lang="en-US" sz="1400" u="none" dirty="0" smtClean="0">
                <a:solidFill>
                  <a:schemeClr val="tx1"/>
                </a:solidFill>
              </a:rPr>
            </a:br>
            <a:r>
              <a:rPr lang="en-US" sz="1400" u="none" dirty="0">
                <a:solidFill>
                  <a:schemeClr val="tx1"/>
                </a:solidFill>
              </a:rPr>
              <a:t/>
            </a:r>
            <a:br>
              <a:rPr lang="en-US" sz="1400" u="none" dirty="0">
                <a:solidFill>
                  <a:schemeClr val="tx1"/>
                </a:solidFill>
              </a:rPr>
            </a:br>
            <a:r>
              <a:rPr lang="en-US" sz="1400" u="none" dirty="0" smtClean="0">
                <a:solidFill>
                  <a:schemeClr val="tx1"/>
                </a:solidFill>
              </a:rPr>
              <a:t>2. Or </a:t>
            </a:r>
            <a:r>
              <a:rPr lang="en-US" sz="1400" u="none" dirty="0">
                <a:solidFill>
                  <a:schemeClr val="tx1"/>
                </a:solidFill>
              </a:rPr>
              <a:t>the capacity is divided between signals travelling in both directions.</a:t>
            </a:r>
            <a:br>
              <a:rPr lang="en-US" sz="1400" u="none" dirty="0">
                <a:solidFill>
                  <a:schemeClr val="tx1"/>
                </a:solidFill>
              </a:rPr>
            </a:br>
            <a:endParaRPr lang="en-US" sz="1400" u="none" dirty="0">
              <a:solidFill>
                <a:schemeClr val="tx1"/>
              </a:solidFill>
            </a:endParaRPr>
          </a:p>
        </p:txBody>
      </p:sp>
      <p:pic>
        <p:nvPicPr>
          <p:cNvPr id="6146" name="Picture 2" descr="Lightbox"/>
          <p:cNvPicPr>
            <a:picLocks noChangeAspect="1" noChangeArrowheads="1"/>
          </p:cNvPicPr>
          <p:nvPr/>
        </p:nvPicPr>
        <p:blipFill>
          <a:blip r:embed="rId2"/>
          <a:srcRect/>
          <a:stretch>
            <a:fillRect/>
          </a:stretch>
        </p:blipFill>
        <p:spPr bwMode="auto">
          <a:xfrm>
            <a:off x="2049979" y="3820957"/>
            <a:ext cx="3448050" cy="1057276"/>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26</a:t>
            </a:fld>
            <a:endParaRPr sz="1400" b="0" i="0" u="none" strike="noStrike" cap="none">
              <a:solidFill>
                <a:srgbClr val="000000"/>
              </a:solidFill>
              <a:latin typeface="Arial"/>
              <a:ea typeface="Arial"/>
              <a:cs typeface="Arial"/>
              <a:sym typeface="Arial"/>
            </a:endParaRPr>
          </a:p>
        </p:txBody>
      </p:sp>
      <p:pic>
        <p:nvPicPr>
          <p:cNvPr id="245" name="Google Shape;245;p36"/>
          <p:cNvPicPr preferRelativeResize="0"/>
          <p:nvPr/>
        </p:nvPicPr>
        <p:blipFill rotWithShape="1">
          <a:blip r:embed="rId3">
            <a:alphaModFix/>
          </a:blip>
          <a:srcRect/>
          <a:stretch/>
        </p:blipFill>
        <p:spPr>
          <a:xfrm>
            <a:off x="835025" y="1382712"/>
            <a:ext cx="7575550" cy="25098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27</a:t>
            </a:fld>
            <a:endParaRPr sz="1400" b="0" i="0" u="none" strike="noStrike" cap="none">
              <a:solidFill>
                <a:srgbClr val="000000"/>
              </a:solidFill>
              <a:latin typeface="Arial"/>
              <a:ea typeface="Arial"/>
              <a:cs typeface="Arial"/>
              <a:sym typeface="Arial"/>
            </a:endParaRPr>
          </a:p>
        </p:txBody>
      </p:sp>
      <p:pic>
        <p:nvPicPr>
          <p:cNvPr id="251" name="Google Shape;251;p37"/>
          <p:cNvPicPr preferRelativeResize="0"/>
          <p:nvPr/>
        </p:nvPicPr>
        <p:blipFill rotWithShape="1">
          <a:blip r:embed="rId3">
            <a:alphaModFix/>
          </a:blip>
          <a:srcRect/>
          <a:stretch/>
        </p:blipFill>
        <p:spPr>
          <a:xfrm>
            <a:off x="342900" y="606425"/>
            <a:ext cx="8483600" cy="4743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28</a:t>
            </a:fld>
            <a:endParaRPr sz="1400" b="0" i="0" u="none" strike="noStrike" cap="none">
              <a:solidFill>
                <a:srgbClr val="000000"/>
              </a:solidFill>
              <a:latin typeface="Arial"/>
              <a:ea typeface="Arial"/>
              <a:cs typeface="Arial"/>
              <a:sym typeface="Arial"/>
            </a:endParaRPr>
          </a:p>
        </p:txBody>
      </p:sp>
      <p:pic>
        <p:nvPicPr>
          <p:cNvPr id="257" name="Google Shape;257;p38"/>
          <p:cNvPicPr preferRelativeResize="0"/>
          <p:nvPr/>
        </p:nvPicPr>
        <p:blipFill rotWithShape="1">
          <a:blip r:embed="rId3">
            <a:alphaModFix/>
          </a:blip>
          <a:srcRect/>
          <a:stretch/>
        </p:blipFill>
        <p:spPr>
          <a:xfrm>
            <a:off x="352425" y="652462"/>
            <a:ext cx="8223250" cy="4883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Font typeface="Comic Sans MS"/>
              <a:buNone/>
            </a:pPr>
            <a:r>
              <a:rPr lang="en-US" sz="4000" b="0" i="0" u="sng">
                <a:solidFill>
                  <a:schemeClr val="accent2"/>
                </a:solidFill>
                <a:latin typeface="Comic Sans MS"/>
                <a:ea typeface="Comic Sans MS"/>
                <a:cs typeface="Comic Sans MS"/>
                <a:sym typeface="Comic Sans MS"/>
              </a:rPr>
              <a:t>Physical Media</a:t>
            </a:r>
            <a:endParaRPr/>
          </a:p>
        </p:txBody>
      </p:sp>
      <p:sp>
        <p:nvSpPr>
          <p:cNvPr id="263" name="Google Shape;263;p39"/>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29</a:t>
            </a:fld>
            <a:endParaRPr sz="1400" b="0" i="0" u="none" strike="noStrike" cap="none">
              <a:solidFill>
                <a:srgbClr val="000000"/>
              </a:solidFill>
              <a:latin typeface="Arial"/>
              <a:ea typeface="Arial"/>
              <a:cs typeface="Arial"/>
              <a:sym typeface="Arial"/>
            </a:endParaRPr>
          </a:p>
        </p:txBody>
      </p:sp>
      <p:pic>
        <p:nvPicPr>
          <p:cNvPr id="264" name="Google Shape;264;p39"/>
          <p:cNvPicPr preferRelativeResize="0"/>
          <p:nvPr/>
        </p:nvPicPr>
        <p:blipFill rotWithShape="1">
          <a:blip r:embed="rId3">
            <a:alphaModFix/>
          </a:blip>
          <a:srcRect/>
          <a:stretch/>
        </p:blipFill>
        <p:spPr>
          <a:xfrm>
            <a:off x="976312" y="1509712"/>
            <a:ext cx="7191375" cy="3838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a:t>
            </a:fld>
            <a:endParaRPr sz="1400" b="0" i="0" u="none" strike="noStrike" cap="none">
              <a:solidFill>
                <a:srgbClr val="000000"/>
              </a:solidFill>
              <a:latin typeface="Arial"/>
              <a:ea typeface="Arial"/>
              <a:cs typeface="Arial"/>
              <a:sym typeface="Arial"/>
            </a:endParaRPr>
          </a:p>
        </p:txBody>
      </p:sp>
      <p:sp>
        <p:nvSpPr>
          <p:cNvPr id="112" name="Google Shape;112;p16"/>
          <p:cNvSpPr txBox="1">
            <a:spLocks noGrp="1"/>
          </p:cNvSpPr>
          <p:nvPr>
            <p:ph type="title"/>
          </p:nvPr>
        </p:nvSpPr>
        <p:spPr>
          <a:xfrm>
            <a:off x="741362" y="420687"/>
            <a:ext cx="7566025" cy="419100"/>
          </a:xfrm>
          <a:prstGeom prst="rect">
            <a:avLst/>
          </a:prstGeom>
          <a:noFill/>
          <a:ln>
            <a:noFill/>
          </a:ln>
        </p:spPr>
        <p:txBody>
          <a:bodyPr spcFirstLastPara="1" wrap="square" lIns="90350" tIns="44275" rIns="90350" bIns="44275" anchor="b" anchorCtr="0">
            <a:noAutofit/>
          </a:bodyPr>
          <a:lstStyle/>
          <a:p>
            <a:pPr marL="0" lvl="0" indent="0" algn="l" rtl="0">
              <a:lnSpc>
                <a:spcPct val="100000"/>
              </a:lnSpc>
              <a:spcBef>
                <a:spcPts val="0"/>
              </a:spcBef>
              <a:spcAft>
                <a:spcPts val="0"/>
              </a:spcAft>
              <a:buClr>
                <a:schemeClr val="accent2"/>
              </a:buClr>
              <a:buSzPts val="3600"/>
              <a:buFont typeface="Times New Roman"/>
              <a:buNone/>
            </a:pPr>
            <a:r>
              <a:rPr lang="en-US" sz="3600" b="0" i="0" u="sng">
                <a:solidFill>
                  <a:schemeClr val="accent2"/>
                </a:solidFill>
                <a:latin typeface="Times New Roman"/>
                <a:ea typeface="Times New Roman"/>
                <a:cs typeface="Times New Roman"/>
                <a:sym typeface="Times New Roman"/>
              </a:rPr>
              <a:t>Grading Policy</a:t>
            </a:r>
            <a:endParaRPr/>
          </a:p>
        </p:txBody>
      </p:sp>
      <p:sp>
        <p:nvSpPr>
          <p:cNvPr id="113" name="Google Shape;113;p16"/>
          <p:cNvSpPr txBox="1">
            <a:spLocks noGrp="1"/>
          </p:cNvSpPr>
          <p:nvPr>
            <p:ph type="body" idx="1"/>
          </p:nvPr>
        </p:nvSpPr>
        <p:spPr>
          <a:xfrm>
            <a:off x="457200" y="1011237"/>
            <a:ext cx="8458200" cy="5105400"/>
          </a:xfrm>
          <a:prstGeom prst="rect">
            <a:avLst/>
          </a:prstGeom>
          <a:noFill/>
          <a:ln>
            <a:noFill/>
          </a:ln>
        </p:spPr>
        <p:txBody>
          <a:bodyPr spcFirstLastPara="1" wrap="square" lIns="90350" tIns="44275" rIns="90350" bIns="44275" anchor="t" anchorCtr="0">
            <a:noAutofit/>
          </a:bodyPr>
          <a:lstStyle/>
          <a:p>
            <a:pPr marL="284162" lvl="0" indent="-284162" algn="l" rtl="0">
              <a:lnSpc>
                <a:spcPct val="79000"/>
              </a:lnSpc>
              <a:spcBef>
                <a:spcPts val="0"/>
              </a:spcBef>
              <a:spcAft>
                <a:spcPts val="0"/>
              </a:spcAft>
              <a:buClr>
                <a:schemeClr val="accent2"/>
              </a:buClr>
              <a:buSzPts val="2040"/>
              <a:buFont typeface="Noto Sans Symbols"/>
              <a:buChar char="▪"/>
            </a:pPr>
            <a:r>
              <a:rPr lang="en-US" sz="2400" b="0" i="0" u="none">
                <a:solidFill>
                  <a:schemeClr val="dk1"/>
                </a:solidFill>
                <a:latin typeface="Times New Roman"/>
                <a:ea typeface="Times New Roman"/>
                <a:cs typeface="Times New Roman"/>
                <a:sym typeface="Times New Roman"/>
              </a:rPr>
              <a:t>Assignments: </a:t>
            </a:r>
            <a:endParaRPr/>
          </a:p>
          <a:p>
            <a:pPr marL="684212" lvl="1" indent="-284162" algn="l" rtl="0">
              <a:lnSpc>
                <a:spcPct val="79000"/>
              </a:lnSpc>
              <a:spcBef>
                <a:spcPts val="480"/>
              </a:spcBef>
              <a:spcAft>
                <a:spcPts val="0"/>
              </a:spcAft>
              <a:buClr>
                <a:schemeClr val="accent2"/>
              </a:buClr>
              <a:buSzPts val="1800"/>
              <a:buFont typeface="Noto Sans Symbols"/>
              <a:buChar char="▪"/>
            </a:pPr>
            <a:r>
              <a:rPr lang="en-US" sz="2400" b="0" i="0" u="none">
                <a:solidFill>
                  <a:srgbClr val="FF0000"/>
                </a:solidFill>
                <a:latin typeface="Times New Roman"/>
                <a:ea typeface="Times New Roman"/>
                <a:cs typeface="Times New Roman"/>
                <a:sym typeface="Times New Roman"/>
              </a:rPr>
              <a:t>Tutorial sheets</a:t>
            </a:r>
            <a:endParaRPr/>
          </a:p>
          <a:p>
            <a:pPr marL="684212" lvl="1" indent="-284162" algn="l" rtl="0">
              <a:lnSpc>
                <a:spcPct val="79000"/>
              </a:lnSpc>
              <a:spcBef>
                <a:spcPts val="480"/>
              </a:spcBef>
              <a:spcAft>
                <a:spcPts val="0"/>
              </a:spcAft>
              <a:buClr>
                <a:schemeClr val="accent2"/>
              </a:buClr>
              <a:buSzPts val="1800"/>
              <a:buFont typeface="Noto Sans Symbols"/>
              <a:buChar char="▪"/>
            </a:pPr>
            <a:r>
              <a:rPr lang="en-US" sz="2400" b="0" i="0" u="none">
                <a:solidFill>
                  <a:srgbClr val="FF0000"/>
                </a:solidFill>
                <a:latin typeface="Times New Roman"/>
                <a:ea typeface="Times New Roman"/>
                <a:cs typeface="Times New Roman"/>
                <a:sym typeface="Times New Roman"/>
              </a:rPr>
              <a:t>Assignments/Quiz</a:t>
            </a:r>
            <a:endParaRPr/>
          </a:p>
          <a:p>
            <a:pPr marL="684212" lvl="1" indent="-284162" algn="l" rtl="0">
              <a:lnSpc>
                <a:spcPct val="79000"/>
              </a:lnSpc>
              <a:spcBef>
                <a:spcPts val="480"/>
              </a:spcBef>
              <a:spcAft>
                <a:spcPts val="0"/>
              </a:spcAft>
              <a:buClr>
                <a:schemeClr val="accent2"/>
              </a:buClr>
              <a:buSzPts val="1800"/>
              <a:buFont typeface="Noto Sans Symbols"/>
              <a:buChar char="▪"/>
            </a:pPr>
            <a:r>
              <a:rPr lang="en-US" sz="2400" b="0" i="0" u="none">
                <a:solidFill>
                  <a:srgbClr val="FF0000"/>
                </a:solidFill>
                <a:latin typeface="Times New Roman"/>
                <a:ea typeface="Times New Roman"/>
                <a:cs typeface="Times New Roman"/>
                <a:sym typeface="Times New Roman"/>
              </a:rPr>
              <a:t>Mini Project</a:t>
            </a:r>
            <a:endParaRPr sz="2400" b="0" i="0" u="none">
              <a:solidFill>
                <a:schemeClr val="dk1"/>
              </a:solidFill>
              <a:latin typeface="Times New Roman"/>
              <a:ea typeface="Times New Roman"/>
              <a:cs typeface="Times New Roman"/>
              <a:sym typeface="Times New Roman"/>
            </a:endParaRPr>
          </a:p>
          <a:p>
            <a:pPr marL="284162" lvl="0" indent="-284162" algn="l" rtl="0">
              <a:lnSpc>
                <a:spcPct val="79000"/>
              </a:lnSpc>
              <a:spcBef>
                <a:spcPts val="480"/>
              </a:spcBef>
              <a:spcAft>
                <a:spcPts val="0"/>
              </a:spcAft>
              <a:buClr>
                <a:schemeClr val="accent2"/>
              </a:buClr>
              <a:buSzPts val="2040"/>
              <a:buFont typeface="Noto Sans Symbols"/>
              <a:buChar char="▪"/>
            </a:pPr>
            <a:r>
              <a:rPr lang="en-US" sz="2400" b="0" i="0" u="none">
                <a:solidFill>
                  <a:schemeClr val="dk2"/>
                </a:solidFill>
                <a:latin typeface="Times New Roman"/>
                <a:ea typeface="Times New Roman"/>
                <a:cs typeface="Times New Roman"/>
                <a:sym typeface="Times New Roman"/>
              </a:rPr>
              <a:t>T1, T2 and T3</a:t>
            </a:r>
            <a:endParaRPr/>
          </a:p>
          <a:p>
            <a:pPr marL="284162" lvl="0" indent="-284162" algn="l" rtl="0">
              <a:lnSpc>
                <a:spcPct val="79000"/>
              </a:lnSpc>
              <a:spcBef>
                <a:spcPts val="480"/>
              </a:spcBef>
              <a:spcAft>
                <a:spcPts val="0"/>
              </a:spcAft>
              <a:buClr>
                <a:schemeClr val="accent2"/>
              </a:buClr>
              <a:buSzPts val="2040"/>
              <a:buFont typeface="Noto Sans Symbols"/>
              <a:buChar char="▪"/>
            </a:pPr>
            <a:r>
              <a:rPr lang="en-US" sz="2400" b="0" i="0" u="none">
                <a:solidFill>
                  <a:schemeClr val="dk2"/>
                </a:solidFill>
                <a:latin typeface="Times New Roman"/>
                <a:ea typeface="Times New Roman"/>
                <a:cs typeface="Times New Roman"/>
                <a:sym typeface="Times New Roman"/>
              </a:rPr>
              <a:t>Attendance</a:t>
            </a:r>
            <a:r>
              <a:rPr lang="en-US" sz="2400" b="0" i="0" u="none">
                <a:solidFill>
                  <a:schemeClr val="dk2"/>
                </a:solidFill>
                <a:latin typeface="Comic Sans MS"/>
                <a:ea typeface="Comic Sans MS"/>
                <a:cs typeface="Comic Sans MS"/>
                <a:sym typeface="Comic Sans MS"/>
              </a:rPr>
              <a:t>	</a:t>
            </a:r>
            <a:r>
              <a:rPr lang="en-US" sz="2000" b="0" i="0" u="none">
                <a:solidFill>
                  <a:srgbClr val="FF0000"/>
                </a:solidFill>
                <a:latin typeface="Comic Sans MS"/>
                <a:ea typeface="Comic Sans MS"/>
                <a:cs typeface="Comic Sans MS"/>
                <a:sym typeface="Comic Sans MS"/>
              </a:rPr>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30</a:t>
            </a:fld>
            <a:endParaRPr sz="1400" b="0" i="0" u="none" strike="noStrike" cap="none">
              <a:solidFill>
                <a:srgbClr val="000000"/>
              </a:solidFill>
              <a:latin typeface="Arial"/>
              <a:ea typeface="Arial"/>
              <a:cs typeface="Arial"/>
              <a:sym typeface="Arial"/>
            </a:endParaRPr>
          </a:p>
        </p:txBody>
      </p:sp>
      <p:pic>
        <p:nvPicPr>
          <p:cNvPr id="270" name="Google Shape;270;p40"/>
          <p:cNvPicPr preferRelativeResize="0"/>
          <p:nvPr/>
        </p:nvPicPr>
        <p:blipFill rotWithShape="1">
          <a:blip r:embed="rId3">
            <a:alphaModFix/>
          </a:blip>
          <a:srcRect/>
          <a:stretch/>
        </p:blipFill>
        <p:spPr>
          <a:xfrm>
            <a:off x="912812" y="822325"/>
            <a:ext cx="7096125" cy="4867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31</a:t>
            </a:fld>
            <a:endParaRPr sz="1400" b="0" i="0" u="none" strike="noStrike" cap="none">
              <a:solidFill>
                <a:srgbClr val="000000"/>
              </a:solidFill>
              <a:latin typeface="Arial"/>
              <a:ea typeface="Arial"/>
              <a:cs typeface="Arial"/>
              <a:sym typeface="Arial"/>
            </a:endParaRPr>
          </a:p>
        </p:txBody>
      </p:sp>
      <p:sp>
        <p:nvSpPr>
          <p:cNvPr id="277" name="Google Shape;277;p41"/>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3600"/>
              <a:buFont typeface="Comic Sans MS"/>
              <a:buNone/>
            </a:pPr>
            <a:r>
              <a:rPr lang="en-US" sz="3600" b="0" i="0" u="sng">
                <a:solidFill>
                  <a:schemeClr val="accent2"/>
                </a:solidFill>
                <a:latin typeface="Comic Sans MS"/>
                <a:ea typeface="Comic Sans MS"/>
                <a:cs typeface="Comic Sans MS"/>
                <a:sym typeface="Comic Sans MS"/>
              </a:rPr>
              <a:t>A closer look at network structure:</a:t>
            </a:r>
            <a:endParaRPr/>
          </a:p>
        </p:txBody>
      </p:sp>
      <p:sp>
        <p:nvSpPr>
          <p:cNvPr id="278" name="Google Shape;278;p41"/>
          <p:cNvSpPr txBox="1">
            <a:spLocks noGrp="1"/>
          </p:cNvSpPr>
          <p:nvPr>
            <p:ph type="body" idx="1"/>
          </p:nvPr>
        </p:nvSpPr>
        <p:spPr>
          <a:xfrm>
            <a:off x="533400" y="1600200"/>
            <a:ext cx="3810000" cy="28194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380"/>
              <a:buFont typeface="Noto Sans Symbols"/>
              <a:buChar char="❑"/>
            </a:pPr>
            <a:r>
              <a:rPr lang="en-US" sz="2800" b="0" i="0" u="none">
                <a:solidFill>
                  <a:srgbClr val="FF0000"/>
                </a:solidFill>
                <a:latin typeface="Comic Sans MS"/>
                <a:ea typeface="Comic Sans MS"/>
                <a:cs typeface="Comic Sans MS"/>
                <a:sym typeface="Comic Sans MS"/>
              </a:rPr>
              <a:t>network edge:</a:t>
            </a:r>
            <a:r>
              <a:rPr lang="en-US" sz="2800" b="0" i="0" u="none">
                <a:solidFill>
                  <a:schemeClr val="dk1"/>
                </a:solidFill>
                <a:latin typeface="Comic Sans MS"/>
                <a:ea typeface="Comic Sans MS"/>
                <a:cs typeface="Comic Sans MS"/>
                <a:sym typeface="Comic Sans MS"/>
              </a:rPr>
              <a:t> applications and hosts</a:t>
            </a:r>
            <a:endParaRPr/>
          </a:p>
          <a:p>
            <a:pPr marL="342900" lvl="0" indent="-342900" algn="l" rtl="0">
              <a:lnSpc>
                <a:spcPct val="100000"/>
              </a:lnSpc>
              <a:spcBef>
                <a:spcPts val="560"/>
              </a:spcBef>
              <a:spcAft>
                <a:spcPts val="0"/>
              </a:spcAft>
              <a:buClr>
                <a:schemeClr val="accent2"/>
              </a:buClr>
              <a:buSzPts val="2380"/>
              <a:buFont typeface="Noto Sans Symbols"/>
              <a:buChar char="❑"/>
            </a:pPr>
            <a:r>
              <a:rPr lang="en-US" sz="2800" b="0" i="0" u="none">
                <a:solidFill>
                  <a:srgbClr val="FF0000"/>
                </a:solidFill>
                <a:latin typeface="Comic Sans MS"/>
                <a:ea typeface="Comic Sans MS"/>
                <a:cs typeface="Comic Sans MS"/>
                <a:sym typeface="Comic Sans MS"/>
              </a:rPr>
              <a:t>network core:</a:t>
            </a:r>
            <a:r>
              <a:rPr lang="en-US" sz="2800" b="0" i="0" u="none">
                <a:solidFill>
                  <a:schemeClr val="dk1"/>
                </a:solidFill>
                <a:latin typeface="Comic Sans MS"/>
                <a:ea typeface="Comic Sans MS"/>
                <a:cs typeface="Comic Sans MS"/>
                <a:sym typeface="Comic Sans MS"/>
              </a:rPr>
              <a:t> </a:t>
            </a:r>
            <a:endParaRPr/>
          </a:p>
          <a:p>
            <a:pPr marL="742950" lvl="1" indent="-285750" algn="l" rtl="0">
              <a:lnSpc>
                <a:spcPct val="100000"/>
              </a:lnSpc>
              <a:spcBef>
                <a:spcPts val="480"/>
              </a:spcBef>
              <a:spcAft>
                <a:spcPts val="0"/>
              </a:spcAft>
              <a:buClr>
                <a:schemeClr val="accent2"/>
              </a:buClr>
              <a:buSzPts val="1800"/>
              <a:buFont typeface="Noto Sans Symbols"/>
              <a:buChar char="❖"/>
            </a:pPr>
            <a:r>
              <a:rPr lang="en-US" sz="2400" b="0" i="0" u="none">
                <a:solidFill>
                  <a:schemeClr val="dk1"/>
                </a:solidFill>
                <a:latin typeface="Comic Sans MS"/>
                <a:ea typeface="Comic Sans MS"/>
                <a:cs typeface="Comic Sans MS"/>
                <a:sym typeface="Comic Sans MS"/>
              </a:rPr>
              <a:t>routers</a:t>
            </a:r>
            <a:endParaRPr/>
          </a:p>
          <a:p>
            <a:pPr marL="742950" lvl="1" indent="-285750" algn="l" rtl="0">
              <a:lnSpc>
                <a:spcPct val="100000"/>
              </a:lnSpc>
              <a:spcBef>
                <a:spcPts val="480"/>
              </a:spcBef>
              <a:spcAft>
                <a:spcPts val="0"/>
              </a:spcAft>
              <a:buClr>
                <a:schemeClr val="accent2"/>
              </a:buClr>
              <a:buSzPts val="1800"/>
              <a:buFont typeface="Noto Sans Symbols"/>
              <a:buChar char="❖"/>
            </a:pPr>
            <a:r>
              <a:rPr lang="en-US" sz="2400" b="0" i="0" u="none">
                <a:solidFill>
                  <a:schemeClr val="dk1"/>
                </a:solidFill>
                <a:latin typeface="Comic Sans MS"/>
                <a:ea typeface="Comic Sans MS"/>
                <a:cs typeface="Comic Sans MS"/>
                <a:sym typeface="Comic Sans MS"/>
              </a:rPr>
              <a:t>network of networks</a:t>
            </a:r>
            <a:endParaRPr/>
          </a:p>
          <a:p>
            <a:pPr marL="342900" lvl="0" indent="-342900" algn="l" rtl="0">
              <a:lnSpc>
                <a:spcPct val="100000"/>
              </a:lnSpc>
              <a:spcBef>
                <a:spcPts val="560"/>
              </a:spcBef>
              <a:spcAft>
                <a:spcPts val="0"/>
              </a:spcAft>
              <a:buClr>
                <a:schemeClr val="accent2"/>
              </a:buClr>
              <a:buSzPts val="2380"/>
              <a:buFont typeface="Noto Sans Symbols"/>
              <a:buChar char="❑"/>
            </a:pPr>
            <a:r>
              <a:rPr lang="en-US" sz="2800" b="0" i="0" u="none">
                <a:solidFill>
                  <a:srgbClr val="FF0000"/>
                </a:solidFill>
                <a:latin typeface="Comic Sans MS"/>
                <a:ea typeface="Comic Sans MS"/>
                <a:cs typeface="Comic Sans MS"/>
                <a:sym typeface="Comic Sans MS"/>
              </a:rPr>
              <a:t>access networks, physical media:</a:t>
            </a:r>
            <a:r>
              <a:rPr lang="en-US" sz="2800" b="0" i="0" u="none">
                <a:solidFill>
                  <a:schemeClr val="dk1"/>
                </a:solidFill>
                <a:latin typeface="Comic Sans MS"/>
                <a:ea typeface="Comic Sans MS"/>
                <a:cs typeface="Comic Sans MS"/>
                <a:sym typeface="Comic Sans MS"/>
              </a:rPr>
              <a:t> communication links</a:t>
            </a:r>
            <a:endParaRPr/>
          </a:p>
        </p:txBody>
      </p:sp>
      <p:sp>
        <p:nvSpPr>
          <p:cNvPr id="279" name="Google Shape;279;p41"/>
          <p:cNvSpPr/>
          <p:nvPr/>
        </p:nvSpPr>
        <p:spPr>
          <a:xfrm>
            <a:off x="6769100" y="2200275"/>
            <a:ext cx="1798637" cy="1674812"/>
          </a:xfrm>
          <a:custGeom>
            <a:avLst/>
            <a:gdLst/>
            <a:ahLst/>
            <a:cxnLst/>
            <a:rect l="l" t="t" r="r" b="b"/>
            <a:pathLst>
              <a:path w="1292" h="1255" extrusionOk="0">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80" name="Google Shape;280;p41"/>
          <p:cNvSpPr/>
          <p:nvPr/>
        </p:nvSpPr>
        <p:spPr>
          <a:xfrm>
            <a:off x="4889500" y="2057400"/>
            <a:ext cx="1866900" cy="1589087"/>
          </a:xfrm>
          <a:custGeom>
            <a:avLst/>
            <a:gdLst/>
            <a:ahLst/>
            <a:cxnLst/>
            <a:rect l="l" t="t" r="r" b="b"/>
            <a:pathLst>
              <a:path w="1340" h="1191" extrusionOk="0">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81" name="Google Shape;281;p41"/>
          <p:cNvSpPr/>
          <p:nvPr/>
        </p:nvSpPr>
        <p:spPr>
          <a:xfrm>
            <a:off x="5257800" y="3508375"/>
            <a:ext cx="2974975" cy="2219325"/>
          </a:xfrm>
          <a:custGeom>
            <a:avLst/>
            <a:gdLst/>
            <a:ahLst/>
            <a:cxnLst/>
            <a:rect l="l" t="t" r="r" b="b"/>
            <a:pathLst>
              <a:path w="2135" h="1662" extrusionOk="0">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282" name="Google Shape;282;p41"/>
          <p:cNvGrpSpPr/>
          <p:nvPr/>
        </p:nvGrpSpPr>
        <p:grpSpPr>
          <a:xfrm>
            <a:off x="5006975" y="2192337"/>
            <a:ext cx="733425" cy="319087"/>
            <a:chOff x="3552" y="246"/>
            <a:chExt cx="527" cy="248"/>
          </a:xfrm>
        </p:grpSpPr>
        <p:pic>
          <p:nvPicPr>
            <p:cNvPr id="283" name="Google Shape;283;p41"/>
            <p:cNvPicPr preferRelativeResize="0"/>
            <p:nvPr/>
          </p:nvPicPr>
          <p:blipFill rotWithShape="1">
            <a:blip r:embed="rId3">
              <a:alphaModFix/>
            </a:blip>
            <a:srcRect/>
            <a:stretch/>
          </p:blipFill>
          <p:spPr>
            <a:xfrm>
              <a:off x="3552" y="246"/>
              <a:ext cx="299" cy="248"/>
            </a:xfrm>
            <a:prstGeom prst="rect">
              <a:avLst/>
            </a:prstGeom>
            <a:noFill/>
            <a:ln>
              <a:noFill/>
            </a:ln>
          </p:spPr>
        </p:pic>
        <p:pic>
          <p:nvPicPr>
            <p:cNvPr id="284" name="Google Shape;284;p41"/>
            <p:cNvPicPr preferRelativeResize="0"/>
            <p:nvPr/>
          </p:nvPicPr>
          <p:blipFill rotWithShape="1">
            <a:blip r:embed="rId4">
              <a:alphaModFix/>
            </a:blip>
            <a:srcRect/>
            <a:stretch/>
          </p:blipFill>
          <p:spPr>
            <a:xfrm>
              <a:off x="3878" y="338"/>
              <a:ext cx="201" cy="144"/>
            </a:xfrm>
            <a:prstGeom prst="rect">
              <a:avLst/>
            </a:prstGeom>
            <a:noFill/>
            <a:ln>
              <a:noFill/>
            </a:ln>
          </p:spPr>
        </p:pic>
        <p:cxnSp>
          <p:nvCxnSpPr>
            <p:cNvPr id="285" name="Google Shape;285;p41"/>
            <p:cNvCxnSpPr/>
            <p:nvPr/>
          </p:nvCxnSpPr>
          <p:spPr>
            <a:xfrm rot="10800000" flipH="1">
              <a:off x="3844" y="434"/>
              <a:ext cx="82" cy="2"/>
            </a:xfrm>
            <a:prstGeom prst="straightConnector1">
              <a:avLst/>
            </a:prstGeom>
            <a:noFill/>
            <a:ln w="19050" cap="flat" cmpd="sng">
              <a:solidFill>
                <a:schemeClr val="dk1"/>
              </a:solidFill>
              <a:prstDash val="solid"/>
              <a:miter lim="800000"/>
              <a:headEnd type="none" w="sm" len="sm"/>
              <a:tailEnd type="none" w="sm" len="sm"/>
            </a:ln>
          </p:spPr>
        </p:cxnSp>
      </p:grpSp>
      <p:grpSp>
        <p:nvGrpSpPr>
          <p:cNvPr id="286" name="Google Shape;286;p41"/>
          <p:cNvGrpSpPr/>
          <p:nvPr/>
        </p:nvGrpSpPr>
        <p:grpSpPr>
          <a:xfrm>
            <a:off x="5006975" y="2787650"/>
            <a:ext cx="733425" cy="319087"/>
            <a:chOff x="3552" y="246"/>
            <a:chExt cx="527" cy="248"/>
          </a:xfrm>
        </p:grpSpPr>
        <p:pic>
          <p:nvPicPr>
            <p:cNvPr id="287" name="Google Shape;287;p41"/>
            <p:cNvPicPr preferRelativeResize="0"/>
            <p:nvPr/>
          </p:nvPicPr>
          <p:blipFill rotWithShape="1">
            <a:blip r:embed="rId3">
              <a:alphaModFix/>
            </a:blip>
            <a:srcRect/>
            <a:stretch/>
          </p:blipFill>
          <p:spPr>
            <a:xfrm>
              <a:off x="3552" y="246"/>
              <a:ext cx="299" cy="248"/>
            </a:xfrm>
            <a:prstGeom prst="rect">
              <a:avLst/>
            </a:prstGeom>
            <a:noFill/>
            <a:ln>
              <a:noFill/>
            </a:ln>
          </p:spPr>
        </p:pic>
        <p:pic>
          <p:nvPicPr>
            <p:cNvPr id="288" name="Google Shape;288;p41"/>
            <p:cNvPicPr preferRelativeResize="0"/>
            <p:nvPr/>
          </p:nvPicPr>
          <p:blipFill rotWithShape="1">
            <a:blip r:embed="rId4">
              <a:alphaModFix/>
            </a:blip>
            <a:srcRect/>
            <a:stretch/>
          </p:blipFill>
          <p:spPr>
            <a:xfrm>
              <a:off x="3878" y="338"/>
              <a:ext cx="201" cy="144"/>
            </a:xfrm>
            <a:prstGeom prst="rect">
              <a:avLst/>
            </a:prstGeom>
            <a:noFill/>
            <a:ln>
              <a:noFill/>
            </a:ln>
          </p:spPr>
        </p:pic>
        <p:cxnSp>
          <p:nvCxnSpPr>
            <p:cNvPr id="289" name="Google Shape;289;p41"/>
            <p:cNvCxnSpPr/>
            <p:nvPr/>
          </p:nvCxnSpPr>
          <p:spPr>
            <a:xfrm rot="10800000" flipH="1">
              <a:off x="3844" y="434"/>
              <a:ext cx="82" cy="2"/>
            </a:xfrm>
            <a:prstGeom prst="straightConnector1">
              <a:avLst/>
            </a:prstGeom>
            <a:noFill/>
            <a:ln w="19050" cap="flat" cmpd="sng">
              <a:solidFill>
                <a:schemeClr val="dk1"/>
              </a:solidFill>
              <a:prstDash val="solid"/>
              <a:miter lim="800000"/>
              <a:headEnd type="none" w="sm" len="sm"/>
              <a:tailEnd type="none" w="sm" len="sm"/>
            </a:ln>
          </p:spPr>
        </p:cxnSp>
      </p:grpSp>
      <p:grpSp>
        <p:nvGrpSpPr>
          <p:cNvPr id="290" name="Google Shape;290;p41"/>
          <p:cNvGrpSpPr/>
          <p:nvPr/>
        </p:nvGrpSpPr>
        <p:grpSpPr>
          <a:xfrm>
            <a:off x="5383212" y="2574925"/>
            <a:ext cx="69850" cy="214312"/>
            <a:chOff x="3842" y="406"/>
            <a:chExt cx="51" cy="167"/>
          </a:xfrm>
        </p:grpSpPr>
        <p:sp>
          <p:nvSpPr>
            <p:cNvPr id="291" name="Google Shape;291;p41"/>
            <p:cNvSpPr/>
            <p:nvPr/>
          </p:nvSpPr>
          <p:spPr>
            <a:xfrm>
              <a:off x="3842" y="40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92" name="Google Shape;292;p41"/>
            <p:cNvSpPr/>
            <p:nvPr/>
          </p:nvSpPr>
          <p:spPr>
            <a:xfrm>
              <a:off x="3844" y="46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93" name="Google Shape;293;p41"/>
            <p:cNvSpPr/>
            <p:nvPr/>
          </p:nvSpPr>
          <p:spPr>
            <a:xfrm>
              <a:off x="3846" y="52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294" name="Google Shape;294;p41"/>
          <p:cNvGrpSpPr/>
          <p:nvPr/>
        </p:nvGrpSpPr>
        <p:grpSpPr>
          <a:xfrm>
            <a:off x="5853112" y="3078162"/>
            <a:ext cx="209550" cy="395287"/>
            <a:chOff x="4180" y="783"/>
            <a:chExt cx="150" cy="307"/>
          </a:xfrm>
        </p:grpSpPr>
        <p:sp>
          <p:nvSpPr>
            <p:cNvPr id="295" name="Google Shape;295;p41"/>
            <p:cNvSpPr/>
            <p:nvPr/>
          </p:nvSpPr>
          <p:spPr>
            <a:xfrm>
              <a:off x="4180" y="1019"/>
              <a:ext cx="150" cy="7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96" name="Google Shape;296;p41"/>
            <p:cNvSpPr txBox="1"/>
            <p:nvPr/>
          </p:nvSpPr>
          <p:spPr>
            <a:xfrm>
              <a:off x="4256" y="785"/>
              <a:ext cx="69" cy="236"/>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97" name="Google Shape;297;p41"/>
            <p:cNvSpPr txBox="1"/>
            <p:nvPr/>
          </p:nvSpPr>
          <p:spPr>
            <a:xfrm>
              <a:off x="4181" y="852"/>
              <a:ext cx="95" cy="236"/>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98" name="Google Shape;298;p41"/>
            <p:cNvSpPr/>
            <p:nvPr/>
          </p:nvSpPr>
          <p:spPr>
            <a:xfrm>
              <a:off x="4180" y="783"/>
              <a:ext cx="150" cy="7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299" name="Google Shape;299;p41"/>
            <p:cNvCxnSpPr/>
            <p:nvPr/>
          </p:nvCxnSpPr>
          <p:spPr>
            <a:xfrm>
              <a:off x="4330" y="788"/>
              <a:ext cx="0" cy="231"/>
            </a:xfrm>
            <a:prstGeom prst="straightConnector1">
              <a:avLst/>
            </a:prstGeom>
            <a:noFill/>
            <a:ln w="9525" cap="flat" cmpd="sng">
              <a:solidFill>
                <a:schemeClr val="dk1"/>
              </a:solidFill>
              <a:prstDash val="solid"/>
              <a:miter lim="800000"/>
              <a:headEnd type="none" w="sm" len="sm"/>
              <a:tailEnd type="none" w="sm" len="sm"/>
            </a:ln>
          </p:spPr>
        </p:cxnSp>
        <p:cxnSp>
          <p:nvCxnSpPr>
            <p:cNvPr id="300" name="Google Shape;300;p41"/>
            <p:cNvCxnSpPr/>
            <p:nvPr/>
          </p:nvCxnSpPr>
          <p:spPr>
            <a:xfrm flipH="1">
              <a:off x="4276" y="1019"/>
              <a:ext cx="54" cy="69"/>
            </a:xfrm>
            <a:prstGeom prst="straightConnector1">
              <a:avLst/>
            </a:prstGeom>
            <a:noFill/>
            <a:ln w="9525" cap="flat" cmpd="sng">
              <a:solidFill>
                <a:schemeClr val="dk1"/>
              </a:solidFill>
              <a:prstDash val="solid"/>
              <a:miter lim="800000"/>
              <a:headEnd type="none" w="sm" len="sm"/>
              <a:tailEnd type="none" w="sm" len="sm"/>
            </a:ln>
          </p:spPr>
        </p:cxnSp>
        <p:sp>
          <p:nvSpPr>
            <p:cNvPr id="301" name="Google Shape;301;p41"/>
            <p:cNvSpPr txBox="1"/>
            <p:nvPr/>
          </p:nvSpPr>
          <p:spPr>
            <a:xfrm>
              <a:off x="4193" y="883"/>
              <a:ext cx="63" cy="13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02" name="Google Shape;302;p41"/>
            <p:cNvSpPr txBox="1"/>
            <p:nvPr/>
          </p:nvSpPr>
          <p:spPr>
            <a:xfrm>
              <a:off x="4202" y="924"/>
              <a:ext cx="48" cy="4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303" name="Google Shape;303;p41"/>
          <p:cNvGrpSpPr/>
          <p:nvPr/>
        </p:nvGrpSpPr>
        <p:grpSpPr>
          <a:xfrm rot="-5400000">
            <a:off x="6165850" y="3155950"/>
            <a:ext cx="80962" cy="233362"/>
            <a:chOff x="3842" y="406"/>
            <a:chExt cx="51" cy="167"/>
          </a:xfrm>
        </p:grpSpPr>
        <p:sp>
          <p:nvSpPr>
            <p:cNvPr id="304" name="Google Shape;304;p41"/>
            <p:cNvSpPr/>
            <p:nvPr/>
          </p:nvSpPr>
          <p:spPr>
            <a:xfrm>
              <a:off x="3842" y="40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05" name="Google Shape;305;p41"/>
            <p:cNvSpPr/>
            <p:nvPr/>
          </p:nvSpPr>
          <p:spPr>
            <a:xfrm>
              <a:off x="3844" y="46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06" name="Google Shape;306;p41"/>
            <p:cNvSpPr/>
            <p:nvPr/>
          </p:nvSpPr>
          <p:spPr>
            <a:xfrm>
              <a:off x="3846" y="52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cxnSp>
        <p:nvCxnSpPr>
          <p:cNvPr id="307" name="Google Shape;307;p41"/>
          <p:cNvCxnSpPr/>
          <p:nvPr/>
        </p:nvCxnSpPr>
        <p:spPr>
          <a:xfrm>
            <a:off x="5989637" y="2986087"/>
            <a:ext cx="495300" cy="1587"/>
          </a:xfrm>
          <a:prstGeom prst="straightConnector1">
            <a:avLst/>
          </a:prstGeom>
          <a:noFill/>
          <a:ln w="12700" cap="flat" cmpd="sng">
            <a:solidFill>
              <a:schemeClr val="dk1"/>
            </a:solidFill>
            <a:prstDash val="solid"/>
            <a:miter lim="800000"/>
            <a:headEnd type="none" w="sm" len="sm"/>
            <a:tailEnd type="none" w="sm" len="sm"/>
          </a:ln>
        </p:spPr>
      </p:cxnSp>
      <p:cxnSp>
        <p:nvCxnSpPr>
          <p:cNvPr id="308" name="Google Shape;308;p41"/>
          <p:cNvCxnSpPr/>
          <p:nvPr/>
        </p:nvCxnSpPr>
        <p:spPr>
          <a:xfrm>
            <a:off x="5992812" y="2982912"/>
            <a:ext cx="1587" cy="95250"/>
          </a:xfrm>
          <a:prstGeom prst="straightConnector1">
            <a:avLst/>
          </a:prstGeom>
          <a:noFill/>
          <a:ln w="12700" cap="flat" cmpd="sng">
            <a:solidFill>
              <a:schemeClr val="dk1"/>
            </a:solidFill>
            <a:prstDash val="solid"/>
            <a:miter lim="800000"/>
            <a:headEnd type="none" w="sm" len="sm"/>
            <a:tailEnd type="none" w="sm" len="sm"/>
          </a:ln>
        </p:spPr>
      </p:cxnSp>
      <p:cxnSp>
        <p:nvCxnSpPr>
          <p:cNvPr id="309" name="Google Shape;309;p41"/>
          <p:cNvCxnSpPr/>
          <p:nvPr/>
        </p:nvCxnSpPr>
        <p:spPr>
          <a:xfrm>
            <a:off x="6488112" y="2981325"/>
            <a:ext cx="1587" cy="82550"/>
          </a:xfrm>
          <a:prstGeom prst="straightConnector1">
            <a:avLst/>
          </a:prstGeom>
          <a:noFill/>
          <a:ln w="12700" cap="flat" cmpd="sng">
            <a:solidFill>
              <a:schemeClr val="dk1"/>
            </a:solidFill>
            <a:prstDash val="solid"/>
            <a:miter lim="800000"/>
            <a:headEnd type="none" w="sm" len="sm"/>
            <a:tailEnd type="none" w="sm" len="sm"/>
          </a:ln>
        </p:spPr>
      </p:cxnSp>
      <p:cxnSp>
        <p:nvCxnSpPr>
          <p:cNvPr id="310" name="Google Shape;310;p41"/>
          <p:cNvCxnSpPr/>
          <p:nvPr/>
        </p:nvCxnSpPr>
        <p:spPr>
          <a:xfrm>
            <a:off x="5689600" y="2446337"/>
            <a:ext cx="288925" cy="265112"/>
          </a:xfrm>
          <a:prstGeom prst="straightConnector1">
            <a:avLst/>
          </a:prstGeom>
          <a:noFill/>
          <a:ln w="12700" cap="flat" cmpd="sng">
            <a:solidFill>
              <a:schemeClr val="dk1"/>
            </a:solidFill>
            <a:prstDash val="solid"/>
            <a:miter lim="800000"/>
            <a:headEnd type="none" w="sm" len="sm"/>
            <a:tailEnd type="none" w="sm" len="sm"/>
          </a:ln>
        </p:spPr>
      </p:cxnSp>
      <p:cxnSp>
        <p:nvCxnSpPr>
          <p:cNvPr id="311" name="Google Shape;311;p41"/>
          <p:cNvCxnSpPr/>
          <p:nvPr/>
        </p:nvCxnSpPr>
        <p:spPr>
          <a:xfrm rot="10800000" flipH="1">
            <a:off x="5702300" y="2732087"/>
            <a:ext cx="276225" cy="330200"/>
          </a:xfrm>
          <a:prstGeom prst="straightConnector1">
            <a:avLst/>
          </a:prstGeom>
          <a:noFill/>
          <a:ln w="12700" cap="flat" cmpd="sng">
            <a:solidFill>
              <a:schemeClr val="dk1"/>
            </a:solidFill>
            <a:prstDash val="solid"/>
            <a:miter lim="800000"/>
            <a:headEnd type="none" w="sm" len="sm"/>
            <a:tailEnd type="none" w="sm" len="sm"/>
          </a:ln>
        </p:spPr>
      </p:cxnSp>
      <p:cxnSp>
        <p:nvCxnSpPr>
          <p:cNvPr id="312" name="Google Shape;312;p41"/>
          <p:cNvCxnSpPr/>
          <p:nvPr/>
        </p:nvCxnSpPr>
        <p:spPr>
          <a:xfrm rot="10800000" flipH="1">
            <a:off x="6229350" y="2817812"/>
            <a:ext cx="1587" cy="163512"/>
          </a:xfrm>
          <a:prstGeom prst="straightConnector1">
            <a:avLst/>
          </a:prstGeom>
          <a:noFill/>
          <a:ln w="12700" cap="flat" cmpd="sng">
            <a:solidFill>
              <a:schemeClr val="dk1"/>
            </a:solidFill>
            <a:prstDash val="solid"/>
            <a:miter lim="800000"/>
            <a:headEnd type="none" w="sm" len="sm"/>
            <a:tailEnd type="none" w="sm" len="sm"/>
          </a:ln>
        </p:spPr>
      </p:cxnSp>
      <p:grpSp>
        <p:nvGrpSpPr>
          <p:cNvPr id="313" name="Google Shape;313;p41"/>
          <p:cNvGrpSpPr/>
          <p:nvPr/>
        </p:nvGrpSpPr>
        <p:grpSpPr>
          <a:xfrm>
            <a:off x="6348412" y="3055937"/>
            <a:ext cx="209550" cy="395287"/>
            <a:chOff x="4180" y="783"/>
            <a:chExt cx="150" cy="307"/>
          </a:xfrm>
        </p:grpSpPr>
        <p:sp>
          <p:nvSpPr>
            <p:cNvPr id="314" name="Google Shape;314;p41"/>
            <p:cNvSpPr/>
            <p:nvPr/>
          </p:nvSpPr>
          <p:spPr>
            <a:xfrm>
              <a:off x="4180" y="1019"/>
              <a:ext cx="150" cy="7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15" name="Google Shape;315;p41"/>
            <p:cNvSpPr txBox="1"/>
            <p:nvPr/>
          </p:nvSpPr>
          <p:spPr>
            <a:xfrm>
              <a:off x="4256" y="785"/>
              <a:ext cx="69" cy="236"/>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16" name="Google Shape;316;p41"/>
            <p:cNvSpPr txBox="1"/>
            <p:nvPr/>
          </p:nvSpPr>
          <p:spPr>
            <a:xfrm>
              <a:off x="4181" y="852"/>
              <a:ext cx="95" cy="236"/>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17" name="Google Shape;317;p41"/>
            <p:cNvSpPr/>
            <p:nvPr/>
          </p:nvSpPr>
          <p:spPr>
            <a:xfrm>
              <a:off x="4180" y="783"/>
              <a:ext cx="150" cy="7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318" name="Google Shape;318;p41"/>
            <p:cNvCxnSpPr/>
            <p:nvPr/>
          </p:nvCxnSpPr>
          <p:spPr>
            <a:xfrm>
              <a:off x="4330" y="788"/>
              <a:ext cx="0" cy="231"/>
            </a:xfrm>
            <a:prstGeom prst="straightConnector1">
              <a:avLst/>
            </a:prstGeom>
            <a:noFill/>
            <a:ln w="9525" cap="flat" cmpd="sng">
              <a:solidFill>
                <a:schemeClr val="dk1"/>
              </a:solidFill>
              <a:prstDash val="solid"/>
              <a:miter lim="800000"/>
              <a:headEnd type="none" w="sm" len="sm"/>
              <a:tailEnd type="none" w="sm" len="sm"/>
            </a:ln>
          </p:spPr>
        </p:cxnSp>
        <p:cxnSp>
          <p:nvCxnSpPr>
            <p:cNvPr id="319" name="Google Shape;319;p41"/>
            <p:cNvCxnSpPr/>
            <p:nvPr/>
          </p:nvCxnSpPr>
          <p:spPr>
            <a:xfrm flipH="1">
              <a:off x="4276" y="1019"/>
              <a:ext cx="54" cy="69"/>
            </a:xfrm>
            <a:prstGeom prst="straightConnector1">
              <a:avLst/>
            </a:prstGeom>
            <a:noFill/>
            <a:ln w="9525" cap="flat" cmpd="sng">
              <a:solidFill>
                <a:schemeClr val="dk1"/>
              </a:solidFill>
              <a:prstDash val="solid"/>
              <a:miter lim="800000"/>
              <a:headEnd type="none" w="sm" len="sm"/>
              <a:tailEnd type="none" w="sm" len="sm"/>
            </a:ln>
          </p:spPr>
        </p:cxnSp>
        <p:sp>
          <p:nvSpPr>
            <p:cNvPr id="320" name="Google Shape;320;p41"/>
            <p:cNvSpPr txBox="1"/>
            <p:nvPr/>
          </p:nvSpPr>
          <p:spPr>
            <a:xfrm>
              <a:off x="4193" y="883"/>
              <a:ext cx="63" cy="13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21" name="Google Shape;321;p41"/>
            <p:cNvSpPr txBox="1"/>
            <p:nvPr/>
          </p:nvSpPr>
          <p:spPr>
            <a:xfrm>
              <a:off x="4202" y="924"/>
              <a:ext cx="48" cy="4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322" name="Google Shape;322;p41"/>
          <p:cNvGrpSpPr/>
          <p:nvPr/>
        </p:nvGrpSpPr>
        <p:grpSpPr>
          <a:xfrm>
            <a:off x="5391150" y="3675062"/>
            <a:ext cx="479425" cy="925512"/>
            <a:chOff x="3314" y="1248"/>
            <a:chExt cx="344" cy="694"/>
          </a:xfrm>
        </p:grpSpPr>
        <p:pic>
          <p:nvPicPr>
            <p:cNvPr id="323" name="Google Shape;323;p41"/>
            <p:cNvPicPr preferRelativeResize="0"/>
            <p:nvPr/>
          </p:nvPicPr>
          <p:blipFill rotWithShape="1">
            <a:blip r:embed="rId3">
              <a:alphaModFix/>
            </a:blip>
            <a:srcRect/>
            <a:stretch/>
          </p:blipFill>
          <p:spPr>
            <a:xfrm>
              <a:off x="3314" y="1248"/>
              <a:ext cx="299" cy="248"/>
            </a:xfrm>
            <a:prstGeom prst="rect">
              <a:avLst/>
            </a:prstGeom>
            <a:noFill/>
            <a:ln>
              <a:noFill/>
            </a:ln>
          </p:spPr>
        </p:pic>
        <p:cxnSp>
          <p:nvCxnSpPr>
            <p:cNvPr id="324" name="Google Shape;324;p41"/>
            <p:cNvCxnSpPr/>
            <p:nvPr/>
          </p:nvCxnSpPr>
          <p:spPr>
            <a:xfrm rot="10800000" flipH="1">
              <a:off x="3606" y="1433"/>
              <a:ext cx="52" cy="5"/>
            </a:xfrm>
            <a:prstGeom prst="straightConnector1">
              <a:avLst/>
            </a:prstGeom>
            <a:noFill/>
            <a:ln w="19050" cap="flat" cmpd="sng">
              <a:solidFill>
                <a:schemeClr val="dk1"/>
              </a:solidFill>
              <a:prstDash val="solid"/>
              <a:miter lim="800000"/>
              <a:headEnd type="none" w="sm" len="sm"/>
              <a:tailEnd type="none" w="sm" len="sm"/>
            </a:ln>
          </p:spPr>
        </p:cxnSp>
        <p:pic>
          <p:nvPicPr>
            <p:cNvPr id="325" name="Google Shape;325;p41"/>
            <p:cNvPicPr preferRelativeResize="0"/>
            <p:nvPr/>
          </p:nvPicPr>
          <p:blipFill rotWithShape="1">
            <a:blip r:embed="rId3">
              <a:alphaModFix/>
            </a:blip>
            <a:srcRect/>
            <a:stretch/>
          </p:blipFill>
          <p:spPr>
            <a:xfrm>
              <a:off x="3314" y="1694"/>
              <a:ext cx="299" cy="248"/>
            </a:xfrm>
            <a:prstGeom prst="rect">
              <a:avLst/>
            </a:prstGeom>
            <a:noFill/>
            <a:ln>
              <a:noFill/>
            </a:ln>
          </p:spPr>
        </p:pic>
        <p:cxnSp>
          <p:nvCxnSpPr>
            <p:cNvPr id="326" name="Google Shape;326;p41"/>
            <p:cNvCxnSpPr/>
            <p:nvPr/>
          </p:nvCxnSpPr>
          <p:spPr>
            <a:xfrm rot="10800000" flipH="1">
              <a:off x="3606" y="1882"/>
              <a:ext cx="52" cy="2"/>
            </a:xfrm>
            <a:prstGeom prst="straightConnector1">
              <a:avLst/>
            </a:prstGeom>
            <a:noFill/>
            <a:ln w="19050" cap="flat" cmpd="sng">
              <a:solidFill>
                <a:schemeClr val="dk1"/>
              </a:solidFill>
              <a:prstDash val="solid"/>
              <a:miter lim="800000"/>
              <a:headEnd type="none" w="sm" len="sm"/>
              <a:tailEnd type="none" w="sm" len="sm"/>
            </a:ln>
          </p:spPr>
        </p:cxnSp>
        <p:grpSp>
          <p:nvGrpSpPr>
            <p:cNvPr id="327" name="Google Shape;327;p41"/>
            <p:cNvGrpSpPr/>
            <p:nvPr/>
          </p:nvGrpSpPr>
          <p:grpSpPr>
            <a:xfrm>
              <a:off x="3404" y="1504"/>
              <a:ext cx="51" cy="167"/>
              <a:chOff x="3842" y="406"/>
              <a:chExt cx="51" cy="167"/>
            </a:xfrm>
          </p:grpSpPr>
          <p:sp>
            <p:nvSpPr>
              <p:cNvPr id="328" name="Google Shape;328;p41"/>
              <p:cNvSpPr/>
              <p:nvPr/>
            </p:nvSpPr>
            <p:spPr>
              <a:xfrm>
                <a:off x="3842" y="40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29" name="Google Shape;329;p41"/>
              <p:cNvSpPr/>
              <p:nvPr/>
            </p:nvSpPr>
            <p:spPr>
              <a:xfrm>
                <a:off x="3844" y="46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30" name="Google Shape;330;p41"/>
              <p:cNvSpPr/>
              <p:nvPr/>
            </p:nvSpPr>
            <p:spPr>
              <a:xfrm>
                <a:off x="3846" y="52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cxnSp>
          <p:nvCxnSpPr>
            <p:cNvPr id="331" name="Google Shape;331;p41"/>
            <p:cNvCxnSpPr/>
            <p:nvPr/>
          </p:nvCxnSpPr>
          <p:spPr>
            <a:xfrm>
              <a:off x="3654" y="1431"/>
              <a:ext cx="0" cy="450"/>
            </a:xfrm>
            <a:prstGeom prst="straightConnector1">
              <a:avLst/>
            </a:prstGeom>
            <a:noFill/>
            <a:ln w="12700" cap="flat" cmpd="sng">
              <a:solidFill>
                <a:schemeClr val="dk1"/>
              </a:solidFill>
              <a:prstDash val="solid"/>
              <a:miter lim="800000"/>
              <a:headEnd type="none" w="sm" len="sm"/>
              <a:tailEnd type="none" w="sm" len="sm"/>
            </a:ln>
          </p:spPr>
        </p:cxnSp>
      </p:grpSp>
      <p:pic>
        <p:nvPicPr>
          <p:cNvPr id="332" name="Google Shape;332;p41"/>
          <p:cNvPicPr preferRelativeResize="0"/>
          <p:nvPr/>
        </p:nvPicPr>
        <p:blipFill rotWithShape="1">
          <a:blip r:embed="rId5">
            <a:alphaModFix/>
          </a:blip>
          <a:srcRect/>
          <a:stretch/>
        </p:blipFill>
        <p:spPr>
          <a:xfrm>
            <a:off x="6259512" y="4684712"/>
            <a:ext cx="417512" cy="331787"/>
          </a:xfrm>
          <a:prstGeom prst="rect">
            <a:avLst/>
          </a:prstGeom>
          <a:noFill/>
          <a:ln>
            <a:noFill/>
          </a:ln>
        </p:spPr>
      </p:pic>
      <p:pic>
        <p:nvPicPr>
          <p:cNvPr id="333" name="Google Shape;333;p41"/>
          <p:cNvPicPr preferRelativeResize="0"/>
          <p:nvPr/>
        </p:nvPicPr>
        <p:blipFill rotWithShape="1">
          <a:blip r:embed="rId6">
            <a:alphaModFix/>
          </a:blip>
          <a:srcRect/>
          <a:stretch/>
        </p:blipFill>
        <p:spPr>
          <a:xfrm>
            <a:off x="5645150" y="4673600"/>
            <a:ext cx="415925" cy="330200"/>
          </a:xfrm>
          <a:prstGeom prst="rect">
            <a:avLst/>
          </a:prstGeom>
          <a:noFill/>
          <a:ln>
            <a:noFill/>
          </a:ln>
        </p:spPr>
      </p:pic>
      <p:sp>
        <p:nvSpPr>
          <p:cNvPr id="334" name="Google Shape;334;p41"/>
          <p:cNvSpPr/>
          <p:nvPr/>
        </p:nvSpPr>
        <p:spPr>
          <a:xfrm rot="-5400000">
            <a:off x="6061868" y="4777581"/>
            <a:ext cx="63500" cy="6508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35" name="Google Shape;335;p41"/>
          <p:cNvSpPr/>
          <p:nvPr/>
        </p:nvSpPr>
        <p:spPr>
          <a:xfrm rot="-5400000">
            <a:off x="6146800" y="4775200"/>
            <a:ext cx="63500" cy="6667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36" name="Google Shape;336;p41"/>
          <p:cNvSpPr/>
          <p:nvPr/>
        </p:nvSpPr>
        <p:spPr>
          <a:xfrm rot="-5400000">
            <a:off x="6224587" y="4779962"/>
            <a:ext cx="61912" cy="6508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337" name="Google Shape;337;p41"/>
          <p:cNvCxnSpPr/>
          <p:nvPr/>
        </p:nvCxnSpPr>
        <p:spPr>
          <a:xfrm rot="-5400000">
            <a:off x="6484143" y="4660106"/>
            <a:ext cx="60325" cy="1587"/>
          </a:xfrm>
          <a:prstGeom prst="straightConnector1">
            <a:avLst/>
          </a:prstGeom>
          <a:noFill/>
          <a:ln w="19050" cap="flat" cmpd="sng">
            <a:solidFill>
              <a:schemeClr val="dk1"/>
            </a:solidFill>
            <a:prstDash val="solid"/>
            <a:miter lim="800000"/>
            <a:headEnd type="none" w="sm" len="sm"/>
            <a:tailEnd type="none" w="sm" len="sm"/>
          </a:ln>
        </p:spPr>
      </p:cxnSp>
      <p:cxnSp>
        <p:nvCxnSpPr>
          <p:cNvPr id="338" name="Google Shape;338;p41"/>
          <p:cNvCxnSpPr/>
          <p:nvPr/>
        </p:nvCxnSpPr>
        <p:spPr>
          <a:xfrm rot="-5400000">
            <a:off x="5857875" y="4651375"/>
            <a:ext cx="63500" cy="0"/>
          </a:xfrm>
          <a:prstGeom prst="straightConnector1">
            <a:avLst/>
          </a:prstGeom>
          <a:noFill/>
          <a:ln w="19050" cap="flat" cmpd="sng">
            <a:solidFill>
              <a:schemeClr val="dk1"/>
            </a:solidFill>
            <a:prstDash val="solid"/>
            <a:miter lim="800000"/>
            <a:headEnd type="none" w="sm" len="sm"/>
            <a:tailEnd type="none" w="sm" len="sm"/>
          </a:ln>
        </p:spPr>
      </p:cxnSp>
      <p:cxnSp>
        <p:nvCxnSpPr>
          <p:cNvPr id="339" name="Google Shape;339;p41"/>
          <p:cNvCxnSpPr/>
          <p:nvPr/>
        </p:nvCxnSpPr>
        <p:spPr>
          <a:xfrm>
            <a:off x="6204743" y="4312443"/>
            <a:ext cx="0" cy="627062"/>
          </a:xfrm>
          <a:prstGeom prst="straightConnector1">
            <a:avLst/>
          </a:prstGeom>
          <a:noFill/>
          <a:ln w="12700" cap="flat" cmpd="sng">
            <a:solidFill>
              <a:schemeClr val="dk1"/>
            </a:solidFill>
            <a:prstDash val="solid"/>
            <a:miter lim="800000"/>
            <a:headEnd type="none" w="sm" len="sm"/>
            <a:tailEnd type="none" w="sm" len="sm"/>
          </a:ln>
        </p:spPr>
      </p:cxnSp>
      <p:cxnSp>
        <p:nvCxnSpPr>
          <p:cNvPr id="340" name="Google Shape;340;p41"/>
          <p:cNvCxnSpPr/>
          <p:nvPr/>
        </p:nvCxnSpPr>
        <p:spPr>
          <a:xfrm rot="10800000" flipH="1">
            <a:off x="5870575" y="4251325"/>
            <a:ext cx="93662" cy="3175"/>
          </a:xfrm>
          <a:prstGeom prst="straightConnector1">
            <a:avLst/>
          </a:prstGeom>
          <a:noFill/>
          <a:ln w="12700" cap="flat" cmpd="sng">
            <a:solidFill>
              <a:schemeClr val="dk1"/>
            </a:solidFill>
            <a:prstDash val="solid"/>
            <a:miter lim="800000"/>
            <a:headEnd type="none" w="sm" len="sm"/>
            <a:tailEnd type="none" w="sm" len="sm"/>
          </a:ln>
        </p:spPr>
      </p:cxnSp>
      <p:cxnSp>
        <p:nvCxnSpPr>
          <p:cNvPr id="341" name="Google Shape;341;p41"/>
          <p:cNvCxnSpPr/>
          <p:nvPr/>
        </p:nvCxnSpPr>
        <p:spPr>
          <a:xfrm>
            <a:off x="6472237" y="4297362"/>
            <a:ext cx="303212" cy="385762"/>
          </a:xfrm>
          <a:prstGeom prst="straightConnector1">
            <a:avLst/>
          </a:prstGeom>
          <a:noFill/>
          <a:ln w="12700" cap="flat" cmpd="sng">
            <a:solidFill>
              <a:schemeClr val="dk1"/>
            </a:solidFill>
            <a:prstDash val="solid"/>
            <a:miter lim="800000"/>
            <a:headEnd type="none" w="sm" len="sm"/>
            <a:tailEnd type="none" w="sm" len="sm"/>
          </a:ln>
        </p:spPr>
      </p:cxnSp>
      <p:cxnSp>
        <p:nvCxnSpPr>
          <p:cNvPr id="342" name="Google Shape;342;p41"/>
          <p:cNvCxnSpPr/>
          <p:nvPr/>
        </p:nvCxnSpPr>
        <p:spPr>
          <a:xfrm flipH="1">
            <a:off x="7267575" y="4294187"/>
            <a:ext cx="279400" cy="392112"/>
          </a:xfrm>
          <a:prstGeom prst="straightConnector1">
            <a:avLst/>
          </a:prstGeom>
          <a:noFill/>
          <a:ln w="12700" cap="flat" cmpd="sng">
            <a:solidFill>
              <a:schemeClr val="dk1"/>
            </a:solidFill>
            <a:prstDash val="solid"/>
            <a:miter lim="800000"/>
            <a:headEnd type="none" w="sm" len="sm"/>
            <a:tailEnd type="none" w="sm" len="sm"/>
          </a:ln>
        </p:spPr>
      </p:cxnSp>
      <p:pic>
        <p:nvPicPr>
          <p:cNvPr id="343" name="Google Shape;343;p41"/>
          <p:cNvPicPr preferRelativeResize="0"/>
          <p:nvPr/>
        </p:nvPicPr>
        <p:blipFill rotWithShape="1">
          <a:blip r:embed="rId7">
            <a:alphaModFix/>
          </a:blip>
          <a:srcRect/>
          <a:stretch/>
        </p:blipFill>
        <p:spPr>
          <a:xfrm>
            <a:off x="7445375" y="3846512"/>
            <a:ext cx="203200" cy="241300"/>
          </a:xfrm>
          <a:prstGeom prst="rect">
            <a:avLst/>
          </a:prstGeom>
          <a:noFill/>
          <a:ln>
            <a:noFill/>
          </a:ln>
        </p:spPr>
      </p:pic>
      <p:pic>
        <p:nvPicPr>
          <p:cNvPr id="344" name="Google Shape;344;p41"/>
          <p:cNvPicPr preferRelativeResize="0"/>
          <p:nvPr/>
        </p:nvPicPr>
        <p:blipFill rotWithShape="1">
          <a:blip r:embed="rId8">
            <a:alphaModFix/>
          </a:blip>
          <a:srcRect/>
          <a:stretch/>
        </p:blipFill>
        <p:spPr>
          <a:xfrm>
            <a:off x="6108700" y="3927475"/>
            <a:ext cx="203200" cy="239712"/>
          </a:xfrm>
          <a:prstGeom prst="rect">
            <a:avLst/>
          </a:prstGeom>
          <a:noFill/>
          <a:ln>
            <a:noFill/>
          </a:ln>
        </p:spPr>
      </p:pic>
      <p:sp>
        <p:nvSpPr>
          <p:cNvPr id="345" name="Google Shape;345;p41"/>
          <p:cNvSpPr/>
          <p:nvPr/>
        </p:nvSpPr>
        <p:spPr>
          <a:xfrm>
            <a:off x="6189662" y="3702050"/>
            <a:ext cx="1354137" cy="304800"/>
          </a:xfrm>
          <a:custGeom>
            <a:avLst/>
            <a:gdLst/>
            <a:ahLst/>
            <a:cxnLst/>
            <a:rect l="l" t="t" r="r" b="b"/>
            <a:pathLst>
              <a:path w="972" h="228" extrusionOk="0">
                <a:moveTo>
                  <a:pt x="0" y="228"/>
                </a:moveTo>
                <a:cubicBezTo>
                  <a:pt x="135" y="123"/>
                  <a:pt x="270" y="18"/>
                  <a:pt x="432" y="9"/>
                </a:cubicBezTo>
                <a:cubicBezTo>
                  <a:pt x="594" y="0"/>
                  <a:pt x="783" y="85"/>
                  <a:pt x="972" y="171"/>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346" name="Google Shape;346;p41"/>
          <p:cNvGrpSpPr/>
          <p:nvPr/>
        </p:nvGrpSpPr>
        <p:grpSpPr>
          <a:xfrm>
            <a:off x="6456362" y="5124450"/>
            <a:ext cx="406400" cy="427037"/>
            <a:chOff x="2870" y="1518"/>
            <a:chExt cx="292" cy="320"/>
          </a:xfrm>
        </p:grpSpPr>
        <p:pic>
          <p:nvPicPr>
            <p:cNvPr id="347" name="Google Shape;347;p41"/>
            <p:cNvPicPr preferRelativeResize="0"/>
            <p:nvPr/>
          </p:nvPicPr>
          <p:blipFill rotWithShape="1">
            <a:blip r:embed="rId9">
              <a:alphaModFix/>
            </a:blip>
            <a:srcRect/>
            <a:stretch/>
          </p:blipFill>
          <p:spPr>
            <a:xfrm>
              <a:off x="2870" y="1518"/>
              <a:ext cx="272" cy="282"/>
            </a:xfrm>
            <a:prstGeom prst="rect">
              <a:avLst/>
            </a:prstGeom>
            <a:noFill/>
            <a:ln>
              <a:noFill/>
            </a:ln>
          </p:spPr>
        </p:pic>
        <p:pic>
          <p:nvPicPr>
            <p:cNvPr id="348" name="Google Shape;348;p41"/>
            <p:cNvPicPr preferRelativeResize="0"/>
            <p:nvPr/>
          </p:nvPicPr>
          <p:blipFill rotWithShape="1">
            <a:blip r:embed="rId10">
              <a:alphaModFix/>
            </a:blip>
            <a:srcRect/>
            <a:stretch/>
          </p:blipFill>
          <p:spPr>
            <a:xfrm>
              <a:off x="2913" y="1602"/>
              <a:ext cx="249" cy="236"/>
            </a:xfrm>
            <a:prstGeom prst="rect">
              <a:avLst/>
            </a:prstGeom>
            <a:noFill/>
            <a:ln>
              <a:noFill/>
            </a:ln>
          </p:spPr>
        </p:pic>
      </p:grpSp>
      <p:grpSp>
        <p:nvGrpSpPr>
          <p:cNvPr id="349" name="Google Shape;349;p41"/>
          <p:cNvGrpSpPr/>
          <p:nvPr/>
        </p:nvGrpSpPr>
        <p:grpSpPr>
          <a:xfrm>
            <a:off x="7234237" y="5156200"/>
            <a:ext cx="406400" cy="427037"/>
            <a:chOff x="2870" y="1518"/>
            <a:chExt cx="292" cy="320"/>
          </a:xfrm>
        </p:grpSpPr>
        <p:pic>
          <p:nvPicPr>
            <p:cNvPr id="350" name="Google Shape;350;p41"/>
            <p:cNvPicPr preferRelativeResize="0"/>
            <p:nvPr/>
          </p:nvPicPr>
          <p:blipFill rotWithShape="1">
            <a:blip r:embed="rId9">
              <a:alphaModFix/>
            </a:blip>
            <a:srcRect/>
            <a:stretch/>
          </p:blipFill>
          <p:spPr>
            <a:xfrm>
              <a:off x="2870" y="1518"/>
              <a:ext cx="272" cy="282"/>
            </a:xfrm>
            <a:prstGeom prst="rect">
              <a:avLst/>
            </a:prstGeom>
            <a:noFill/>
            <a:ln>
              <a:noFill/>
            </a:ln>
          </p:spPr>
        </p:pic>
        <p:pic>
          <p:nvPicPr>
            <p:cNvPr id="351" name="Google Shape;351;p41"/>
            <p:cNvPicPr preferRelativeResize="0"/>
            <p:nvPr/>
          </p:nvPicPr>
          <p:blipFill rotWithShape="1">
            <a:blip r:embed="rId10">
              <a:alphaModFix/>
            </a:blip>
            <a:srcRect/>
            <a:stretch/>
          </p:blipFill>
          <p:spPr>
            <a:xfrm>
              <a:off x="2913" y="1602"/>
              <a:ext cx="249" cy="236"/>
            </a:xfrm>
            <a:prstGeom prst="rect">
              <a:avLst/>
            </a:prstGeom>
            <a:noFill/>
            <a:ln>
              <a:noFill/>
            </a:ln>
          </p:spPr>
        </p:pic>
      </p:grpSp>
      <p:grpSp>
        <p:nvGrpSpPr>
          <p:cNvPr id="352" name="Google Shape;352;p41"/>
          <p:cNvGrpSpPr/>
          <p:nvPr/>
        </p:nvGrpSpPr>
        <p:grpSpPr>
          <a:xfrm>
            <a:off x="6819900" y="4872037"/>
            <a:ext cx="379412" cy="376237"/>
            <a:chOff x="4733" y="2082"/>
            <a:chExt cx="272" cy="282"/>
          </a:xfrm>
        </p:grpSpPr>
        <p:pic>
          <p:nvPicPr>
            <p:cNvPr id="353" name="Google Shape;353;p41"/>
            <p:cNvPicPr preferRelativeResize="0"/>
            <p:nvPr/>
          </p:nvPicPr>
          <p:blipFill rotWithShape="1">
            <a:blip r:embed="rId9">
              <a:alphaModFix/>
            </a:blip>
            <a:srcRect/>
            <a:stretch/>
          </p:blipFill>
          <p:spPr>
            <a:xfrm>
              <a:off x="4733" y="2082"/>
              <a:ext cx="272" cy="282"/>
            </a:xfrm>
            <a:prstGeom prst="rect">
              <a:avLst/>
            </a:prstGeom>
            <a:noFill/>
            <a:ln>
              <a:noFill/>
            </a:ln>
          </p:spPr>
        </p:pic>
        <p:sp>
          <p:nvSpPr>
            <p:cNvPr id="354" name="Google Shape;354;p41"/>
            <p:cNvSpPr txBox="1"/>
            <p:nvPr/>
          </p:nvSpPr>
          <p:spPr>
            <a:xfrm>
              <a:off x="4812" y="2181"/>
              <a:ext cx="192" cy="183"/>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cxnSp>
        <p:nvCxnSpPr>
          <p:cNvPr id="355" name="Google Shape;355;p41"/>
          <p:cNvCxnSpPr/>
          <p:nvPr/>
        </p:nvCxnSpPr>
        <p:spPr>
          <a:xfrm>
            <a:off x="7126287" y="4775200"/>
            <a:ext cx="0" cy="228600"/>
          </a:xfrm>
          <a:prstGeom prst="straightConnector1">
            <a:avLst/>
          </a:prstGeom>
          <a:noFill/>
          <a:ln w="12700" cap="flat" cmpd="sng">
            <a:solidFill>
              <a:schemeClr val="dk1"/>
            </a:solidFill>
            <a:prstDash val="solid"/>
            <a:miter lim="800000"/>
            <a:headEnd type="none" w="sm" len="sm"/>
            <a:tailEnd type="none" w="sm" len="sm"/>
          </a:ln>
        </p:spPr>
      </p:cxnSp>
      <p:grpSp>
        <p:nvGrpSpPr>
          <p:cNvPr id="356" name="Google Shape;356;p41"/>
          <p:cNvGrpSpPr/>
          <p:nvPr/>
        </p:nvGrpSpPr>
        <p:grpSpPr>
          <a:xfrm>
            <a:off x="7847012" y="4198937"/>
            <a:ext cx="207962" cy="409575"/>
            <a:chOff x="4180" y="783"/>
            <a:chExt cx="150" cy="307"/>
          </a:xfrm>
        </p:grpSpPr>
        <p:sp>
          <p:nvSpPr>
            <p:cNvPr id="357" name="Google Shape;357;p41"/>
            <p:cNvSpPr/>
            <p:nvPr/>
          </p:nvSpPr>
          <p:spPr>
            <a:xfrm>
              <a:off x="4180" y="1019"/>
              <a:ext cx="150" cy="7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58" name="Google Shape;358;p41"/>
            <p:cNvSpPr txBox="1"/>
            <p:nvPr/>
          </p:nvSpPr>
          <p:spPr>
            <a:xfrm>
              <a:off x="4256" y="785"/>
              <a:ext cx="69" cy="236"/>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59" name="Google Shape;359;p41"/>
            <p:cNvSpPr txBox="1"/>
            <p:nvPr/>
          </p:nvSpPr>
          <p:spPr>
            <a:xfrm>
              <a:off x="4181" y="852"/>
              <a:ext cx="95" cy="236"/>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60" name="Google Shape;360;p41"/>
            <p:cNvSpPr/>
            <p:nvPr/>
          </p:nvSpPr>
          <p:spPr>
            <a:xfrm>
              <a:off x="4180" y="783"/>
              <a:ext cx="150" cy="7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361" name="Google Shape;361;p41"/>
            <p:cNvCxnSpPr/>
            <p:nvPr/>
          </p:nvCxnSpPr>
          <p:spPr>
            <a:xfrm>
              <a:off x="4330" y="788"/>
              <a:ext cx="0" cy="231"/>
            </a:xfrm>
            <a:prstGeom prst="straightConnector1">
              <a:avLst/>
            </a:prstGeom>
            <a:noFill/>
            <a:ln w="9525" cap="flat" cmpd="sng">
              <a:solidFill>
                <a:schemeClr val="dk1"/>
              </a:solidFill>
              <a:prstDash val="solid"/>
              <a:miter lim="800000"/>
              <a:headEnd type="none" w="sm" len="sm"/>
              <a:tailEnd type="none" w="sm" len="sm"/>
            </a:ln>
          </p:spPr>
        </p:cxnSp>
        <p:cxnSp>
          <p:nvCxnSpPr>
            <p:cNvPr id="362" name="Google Shape;362;p41"/>
            <p:cNvCxnSpPr/>
            <p:nvPr/>
          </p:nvCxnSpPr>
          <p:spPr>
            <a:xfrm flipH="1">
              <a:off x="4276" y="1019"/>
              <a:ext cx="54" cy="69"/>
            </a:xfrm>
            <a:prstGeom prst="straightConnector1">
              <a:avLst/>
            </a:prstGeom>
            <a:noFill/>
            <a:ln w="9525" cap="flat" cmpd="sng">
              <a:solidFill>
                <a:schemeClr val="dk1"/>
              </a:solidFill>
              <a:prstDash val="solid"/>
              <a:miter lim="800000"/>
              <a:headEnd type="none" w="sm" len="sm"/>
              <a:tailEnd type="none" w="sm" len="sm"/>
            </a:ln>
          </p:spPr>
        </p:cxnSp>
        <p:sp>
          <p:nvSpPr>
            <p:cNvPr id="363" name="Google Shape;363;p41"/>
            <p:cNvSpPr txBox="1"/>
            <p:nvPr/>
          </p:nvSpPr>
          <p:spPr>
            <a:xfrm>
              <a:off x="4193" y="883"/>
              <a:ext cx="63" cy="13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64" name="Google Shape;364;p41"/>
            <p:cNvSpPr txBox="1"/>
            <p:nvPr/>
          </p:nvSpPr>
          <p:spPr>
            <a:xfrm>
              <a:off x="4202" y="924"/>
              <a:ext cx="48" cy="4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365" name="Google Shape;365;p41"/>
          <p:cNvGrpSpPr/>
          <p:nvPr/>
        </p:nvGrpSpPr>
        <p:grpSpPr>
          <a:xfrm>
            <a:off x="7834312" y="4643437"/>
            <a:ext cx="207962" cy="409575"/>
            <a:chOff x="4180" y="783"/>
            <a:chExt cx="150" cy="307"/>
          </a:xfrm>
        </p:grpSpPr>
        <p:sp>
          <p:nvSpPr>
            <p:cNvPr id="366" name="Google Shape;366;p41"/>
            <p:cNvSpPr/>
            <p:nvPr/>
          </p:nvSpPr>
          <p:spPr>
            <a:xfrm>
              <a:off x="4180" y="1019"/>
              <a:ext cx="150" cy="7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67" name="Google Shape;367;p41"/>
            <p:cNvSpPr txBox="1"/>
            <p:nvPr/>
          </p:nvSpPr>
          <p:spPr>
            <a:xfrm>
              <a:off x="4256" y="785"/>
              <a:ext cx="69" cy="236"/>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68" name="Google Shape;368;p41"/>
            <p:cNvSpPr txBox="1"/>
            <p:nvPr/>
          </p:nvSpPr>
          <p:spPr>
            <a:xfrm>
              <a:off x="4181" y="852"/>
              <a:ext cx="95" cy="236"/>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69" name="Google Shape;369;p41"/>
            <p:cNvSpPr/>
            <p:nvPr/>
          </p:nvSpPr>
          <p:spPr>
            <a:xfrm>
              <a:off x="4180" y="783"/>
              <a:ext cx="150" cy="7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370" name="Google Shape;370;p41"/>
            <p:cNvCxnSpPr/>
            <p:nvPr/>
          </p:nvCxnSpPr>
          <p:spPr>
            <a:xfrm>
              <a:off x="4330" y="788"/>
              <a:ext cx="0" cy="231"/>
            </a:xfrm>
            <a:prstGeom prst="straightConnector1">
              <a:avLst/>
            </a:prstGeom>
            <a:noFill/>
            <a:ln w="9525" cap="flat" cmpd="sng">
              <a:solidFill>
                <a:schemeClr val="dk1"/>
              </a:solidFill>
              <a:prstDash val="solid"/>
              <a:miter lim="800000"/>
              <a:headEnd type="none" w="sm" len="sm"/>
              <a:tailEnd type="none" w="sm" len="sm"/>
            </a:ln>
          </p:spPr>
        </p:cxnSp>
        <p:cxnSp>
          <p:nvCxnSpPr>
            <p:cNvPr id="371" name="Google Shape;371;p41"/>
            <p:cNvCxnSpPr/>
            <p:nvPr/>
          </p:nvCxnSpPr>
          <p:spPr>
            <a:xfrm flipH="1">
              <a:off x="4276" y="1019"/>
              <a:ext cx="54" cy="69"/>
            </a:xfrm>
            <a:prstGeom prst="straightConnector1">
              <a:avLst/>
            </a:prstGeom>
            <a:noFill/>
            <a:ln w="9525" cap="flat" cmpd="sng">
              <a:solidFill>
                <a:schemeClr val="dk1"/>
              </a:solidFill>
              <a:prstDash val="solid"/>
              <a:miter lim="800000"/>
              <a:headEnd type="none" w="sm" len="sm"/>
              <a:tailEnd type="none" w="sm" len="sm"/>
            </a:ln>
          </p:spPr>
        </p:cxnSp>
        <p:sp>
          <p:nvSpPr>
            <p:cNvPr id="372" name="Google Shape;372;p41"/>
            <p:cNvSpPr txBox="1"/>
            <p:nvPr/>
          </p:nvSpPr>
          <p:spPr>
            <a:xfrm>
              <a:off x="4193" y="883"/>
              <a:ext cx="63" cy="13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73" name="Google Shape;373;p41"/>
            <p:cNvSpPr txBox="1"/>
            <p:nvPr/>
          </p:nvSpPr>
          <p:spPr>
            <a:xfrm>
              <a:off x="4202" y="924"/>
              <a:ext cx="48" cy="4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cxnSp>
        <p:nvCxnSpPr>
          <p:cNvPr id="374" name="Google Shape;374;p41"/>
          <p:cNvCxnSpPr/>
          <p:nvPr/>
        </p:nvCxnSpPr>
        <p:spPr>
          <a:xfrm rot="-5400000">
            <a:off x="7460456" y="4572793"/>
            <a:ext cx="611187" cy="0"/>
          </a:xfrm>
          <a:prstGeom prst="straightConnector1">
            <a:avLst/>
          </a:prstGeom>
          <a:noFill/>
          <a:ln w="12700" cap="flat" cmpd="sng">
            <a:solidFill>
              <a:schemeClr val="dk1"/>
            </a:solidFill>
            <a:prstDash val="solid"/>
            <a:miter lim="800000"/>
            <a:headEnd type="none" w="sm" len="sm"/>
            <a:tailEnd type="none" w="sm" len="sm"/>
          </a:ln>
        </p:spPr>
      </p:cxnSp>
      <p:cxnSp>
        <p:nvCxnSpPr>
          <p:cNvPr id="375" name="Google Shape;375;p41"/>
          <p:cNvCxnSpPr/>
          <p:nvPr/>
        </p:nvCxnSpPr>
        <p:spPr>
          <a:xfrm rot="10800000">
            <a:off x="7814468" y="4825206"/>
            <a:ext cx="0" cy="103187"/>
          </a:xfrm>
          <a:prstGeom prst="straightConnector1">
            <a:avLst/>
          </a:prstGeom>
          <a:noFill/>
          <a:ln w="12700" cap="flat" cmpd="sng">
            <a:solidFill>
              <a:schemeClr val="dk1"/>
            </a:solidFill>
            <a:prstDash val="solid"/>
            <a:miter lim="800000"/>
            <a:headEnd type="none" w="sm" len="sm"/>
            <a:tailEnd type="none" w="sm" len="sm"/>
          </a:ln>
        </p:spPr>
      </p:cxnSp>
      <p:cxnSp>
        <p:nvCxnSpPr>
          <p:cNvPr id="376" name="Google Shape;376;p41"/>
          <p:cNvCxnSpPr/>
          <p:nvPr/>
        </p:nvCxnSpPr>
        <p:spPr>
          <a:xfrm rot="10800000">
            <a:off x="7804150" y="4356100"/>
            <a:ext cx="0" cy="88900"/>
          </a:xfrm>
          <a:prstGeom prst="straightConnector1">
            <a:avLst/>
          </a:prstGeom>
          <a:noFill/>
          <a:ln w="12700" cap="flat" cmpd="sng">
            <a:solidFill>
              <a:schemeClr val="dk1"/>
            </a:solidFill>
            <a:prstDash val="solid"/>
            <a:miter lim="800000"/>
            <a:headEnd type="none" w="sm" len="sm"/>
            <a:tailEnd type="none" w="sm" len="sm"/>
          </a:ln>
        </p:spPr>
      </p:cxnSp>
      <p:cxnSp>
        <p:nvCxnSpPr>
          <p:cNvPr id="377" name="Google Shape;377;p41"/>
          <p:cNvCxnSpPr/>
          <p:nvPr/>
        </p:nvCxnSpPr>
        <p:spPr>
          <a:xfrm rot="10800000" flipH="1">
            <a:off x="6483350" y="2497137"/>
            <a:ext cx="458787" cy="207962"/>
          </a:xfrm>
          <a:prstGeom prst="straightConnector1">
            <a:avLst/>
          </a:prstGeom>
          <a:noFill/>
          <a:ln w="12700" cap="flat" cmpd="sng">
            <a:solidFill>
              <a:schemeClr val="dk1"/>
            </a:solidFill>
            <a:prstDash val="solid"/>
            <a:miter lim="800000"/>
            <a:headEnd type="none" w="sm" len="sm"/>
            <a:tailEnd type="none" w="sm" len="sm"/>
          </a:ln>
        </p:spPr>
      </p:cxnSp>
      <p:cxnSp>
        <p:nvCxnSpPr>
          <p:cNvPr id="378" name="Google Shape;378;p41"/>
          <p:cNvCxnSpPr/>
          <p:nvPr/>
        </p:nvCxnSpPr>
        <p:spPr>
          <a:xfrm>
            <a:off x="7418387" y="2481262"/>
            <a:ext cx="485775" cy="207962"/>
          </a:xfrm>
          <a:prstGeom prst="straightConnector1">
            <a:avLst/>
          </a:prstGeom>
          <a:noFill/>
          <a:ln w="12700" cap="flat" cmpd="sng">
            <a:solidFill>
              <a:schemeClr val="dk1"/>
            </a:solidFill>
            <a:prstDash val="solid"/>
            <a:miter lim="800000"/>
            <a:headEnd type="none" w="sm" len="sm"/>
            <a:tailEnd type="none" w="sm" len="sm"/>
          </a:ln>
        </p:spPr>
      </p:cxnSp>
      <p:cxnSp>
        <p:nvCxnSpPr>
          <p:cNvPr id="379" name="Google Shape;379;p41"/>
          <p:cNvCxnSpPr/>
          <p:nvPr/>
        </p:nvCxnSpPr>
        <p:spPr>
          <a:xfrm flipH="1">
            <a:off x="7937500" y="2817812"/>
            <a:ext cx="241300" cy="681037"/>
          </a:xfrm>
          <a:prstGeom prst="straightConnector1">
            <a:avLst/>
          </a:prstGeom>
          <a:noFill/>
          <a:ln w="12700" cap="flat" cmpd="sng">
            <a:solidFill>
              <a:schemeClr val="dk1"/>
            </a:solidFill>
            <a:prstDash val="solid"/>
            <a:miter lim="800000"/>
            <a:headEnd type="none" w="sm" len="sm"/>
            <a:tailEnd type="none" w="sm" len="sm"/>
          </a:ln>
        </p:spPr>
      </p:cxnSp>
      <p:cxnSp>
        <p:nvCxnSpPr>
          <p:cNvPr id="380" name="Google Shape;380;p41"/>
          <p:cNvCxnSpPr/>
          <p:nvPr/>
        </p:nvCxnSpPr>
        <p:spPr>
          <a:xfrm>
            <a:off x="7167562" y="2593975"/>
            <a:ext cx="0" cy="431800"/>
          </a:xfrm>
          <a:prstGeom prst="straightConnector1">
            <a:avLst/>
          </a:prstGeom>
          <a:noFill/>
          <a:ln w="12700" cap="flat" cmpd="sng">
            <a:solidFill>
              <a:schemeClr val="dk1"/>
            </a:solidFill>
            <a:prstDash val="solid"/>
            <a:miter lim="800000"/>
            <a:headEnd type="none" w="sm" len="sm"/>
            <a:tailEnd type="none" w="sm" len="sm"/>
          </a:ln>
        </p:spPr>
      </p:cxnSp>
      <p:cxnSp>
        <p:nvCxnSpPr>
          <p:cNvPr id="381" name="Google Shape;381;p41"/>
          <p:cNvCxnSpPr/>
          <p:nvPr/>
        </p:nvCxnSpPr>
        <p:spPr>
          <a:xfrm>
            <a:off x="7192962" y="3241675"/>
            <a:ext cx="534987" cy="368300"/>
          </a:xfrm>
          <a:prstGeom prst="straightConnector1">
            <a:avLst/>
          </a:prstGeom>
          <a:noFill/>
          <a:ln w="12700" cap="flat" cmpd="sng">
            <a:solidFill>
              <a:schemeClr val="dk1"/>
            </a:solidFill>
            <a:prstDash val="solid"/>
            <a:miter lim="800000"/>
            <a:headEnd type="none" w="sm" len="sm"/>
            <a:tailEnd type="none" w="sm" len="sm"/>
          </a:ln>
        </p:spPr>
      </p:cxnSp>
      <p:cxnSp>
        <p:nvCxnSpPr>
          <p:cNvPr id="382" name="Google Shape;382;p41"/>
          <p:cNvCxnSpPr/>
          <p:nvPr/>
        </p:nvCxnSpPr>
        <p:spPr>
          <a:xfrm flipH="1">
            <a:off x="7653337" y="3706812"/>
            <a:ext cx="266700" cy="360362"/>
          </a:xfrm>
          <a:prstGeom prst="straightConnector1">
            <a:avLst/>
          </a:prstGeom>
          <a:noFill/>
          <a:ln w="12700" cap="flat" cmpd="sng">
            <a:solidFill>
              <a:schemeClr val="dk1"/>
            </a:solidFill>
            <a:prstDash val="solid"/>
            <a:miter lim="800000"/>
            <a:headEnd type="none" w="sm" len="sm"/>
            <a:tailEnd type="none" w="sm" len="sm"/>
          </a:ln>
        </p:spPr>
      </p:cxnSp>
      <p:cxnSp>
        <p:nvCxnSpPr>
          <p:cNvPr id="383" name="Google Shape;383;p41"/>
          <p:cNvCxnSpPr/>
          <p:nvPr/>
        </p:nvCxnSpPr>
        <p:spPr>
          <a:xfrm flipH="1">
            <a:off x="7426325" y="2786062"/>
            <a:ext cx="560387" cy="384175"/>
          </a:xfrm>
          <a:prstGeom prst="straightConnector1">
            <a:avLst/>
          </a:prstGeom>
          <a:noFill/>
          <a:ln w="12700" cap="flat" cmpd="sng">
            <a:solidFill>
              <a:schemeClr val="dk1"/>
            </a:solidFill>
            <a:prstDash val="solid"/>
            <a:miter lim="800000"/>
            <a:headEnd type="none" w="sm" len="sm"/>
            <a:tailEnd type="none" w="sm" len="sm"/>
          </a:ln>
        </p:spPr>
      </p:cxnSp>
      <p:cxnSp>
        <p:nvCxnSpPr>
          <p:cNvPr id="384" name="Google Shape;384;p41"/>
          <p:cNvCxnSpPr/>
          <p:nvPr/>
        </p:nvCxnSpPr>
        <p:spPr>
          <a:xfrm flipH="1">
            <a:off x="7435850" y="2225675"/>
            <a:ext cx="350837" cy="255587"/>
          </a:xfrm>
          <a:prstGeom prst="straightConnector1">
            <a:avLst/>
          </a:prstGeom>
          <a:noFill/>
          <a:ln w="12700" cap="flat" cmpd="sng">
            <a:solidFill>
              <a:schemeClr val="dk1"/>
            </a:solidFill>
            <a:prstDash val="solid"/>
            <a:miter lim="800000"/>
            <a:headEnd type="none" w="sm" len="sm"/>
            <a:tailEnd type="none" w="sm" len="sm"/>
          </a:ln>
        </p:spPr>
      </p:cxnSp>
      <p:cxnSp>
        <p:nvCxnSpPr>
          <p:cNvPr id="385" name="Google Shape;385;p41"/>
          <p:cNvCxnSpPr/>
          <p:nvPr/>
        </p:nvCxnSpPr>
        <p:spPr>
          <a:xfrm flipH="1">
            <a:off x="8153400" y="2401887"/>
            <a:ext cx="201612" cy="176212"/>
          </a:xfrm>
          <a:prstGeom prst="straightConnector1">
            <a:avLst/>
          </a:prstGeom>
          <a:noFill/>
          <a:ln w="12700" cap="flat" cmpd="sng">
            <a:solidFill>
              <a:schemeClr val="dk1"/>
            </a:solidFill>
            <a:prstDash val="solid"/>
            <a:miter lim="800000"/>
            <a:headEnd type="none" w="sm" len="sm"/>
            <a:tailEnd type="none" w="sm" len="sm"/>
          </a:ln>
        </p:spPr>
      </p:cxnSp>
      <p:grpSp>
        <p:nvGrpSpPr>
          <p:cNvPr id="386" name="Google Shape;386;p41"/>
          <p:cNvGrpSpPr/>
          <p:nvPr/>
        </p:nvGrpSpPr>
        <p:grpSpPr>
          <a:xfrm>
            <a:off x="5964237" y="2593975"/>
            <a:ext cx="501650" cy="233362"/>
            <a:chOff x="3600" y="219"/>
            <a:chExt cx="360" cy="175"/>
          </a:xfrm>
        </p:grpSpPr>
        <p:sp>
          <p:nvSpPr>
            <p:cNvPr id="387" name="Google Shape;387;p4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388" name="Google Shape;388;p4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389" name="Google Shape;389;p4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390" name="Google Shape;390;p4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91" name="Google Shape;391;p4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392" name="Google Shape;392;p41"/>
            <p:cNvGrpSpPr/>
            <p:nvPr/>
          </p:nvGrpSpPr>
          <p:grpSpPr>
            <a:xfrm>
              <a:off x="3686" y="244"/>
              <a:ext cx="177" cy="66"/>
              <a:chOff x="2848" y="848"/>
              <a:chExt cx="140" cy="98"/>
            </a:xfrm>
          </p:grpSpPr>
          <p:cxnSp>
            <p:nvCxnSpPr>
              <p:cNvPr id="393" name="Google Shape;393;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394" name="Google Shape;394;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395" name="Google Shape;395;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396" name="Google Shape;396;p41"/>
            <p:cNvGrpSpPr/>
            <p:nvPr/>
          </p:nvGrpSpPr>
          <p:grpSpPr>
            <a:xfrm rot="10800000" flipH="1">
              <a:off x="3686" y="243"/>
              <a:ext cx="177" cy="66"/>
              <a:chOff x="2848" y="848"/>
              <a:chExt cx="140" cy="98"/>
            </a:xfrm>
          </p:grpSpPr>
          <p:cxnSp>
            <p:nvCxnSpPr>
              <p:cNvPr id="397" name="Google Shape;397;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398" name="Google Shape;398;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399" name="Google Shape;399;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400" name="Google Shape;400;p41"/>
          <p:cNvGrpSpPr/>
          <p:nvPr/>
        </p:nvGrpSpPr>
        <p:grpSpPr>
          <a:xfrm>
            <a:off x="6916737" y="2365375"/>
            <a:ext cx="501650" cy="233362"/>
            <a:chOff x="3600" y="219"/>
            <a:chExt cx="360" cy="175"/>
          </a:xfrm>
        </p:grpSpPr>
        <p:sp>
          <p:nvSpPr>
            <p:cNvPr id="401" name="Google Shape;401;p4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402" name="Google Shape;402;p4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403" name="Google Shape;403;p4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404" name="Google Shape;404;p4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05" name="Google Shape;405;p4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406" name="Google Shape;406;p41"/>
            <p:cNvGrpSpPr/>
            <p:nvPr/>
          </p:nvGrpSpPr>
          <p:grpSpPr>
            <a:xfrm>
              <a:off x="3686" y="244"/>
              <a:ext cx="177" cy="66"/>
              <a:chOff x="2848" y="848"/>
              <a:chExt cx="140" cy="98"/>
            </a:xfrm>
          </p:grpSpPr>
          <p:cxnSp>
            <p:nvCxnSpPr>
              <p:cNvPr id="407" name="Google Shape;407;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08" name="Google Shape;408;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09" name="Google Shape;409;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410" name="Google Shape;410;p41"/>
            <p:cNvGrpSpPr/>
            <p:nvPr/>
          </p:nvGrpSpPr>
          <p:grpSpPr>
            <a:xfrm rot="10800000" flipH="1">
              <a:off x="3686" y="243"/>
              <a:ext cx="177" cy="66"/>
              <a:chOff x="2848" y="848"/>
              <a:chExt cx="140" cy="98"/>
            </a:xfrm>
          </p:grpSpPr>
          <p:cxnSp>
            <p:nvCxnSpPr>
              <p:cNvPr id="411" name="Google Shape;411;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12" name="Google Shape;412;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13" name="Google Shape;413;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414" name="Google Shape;414;p41"/>
          <p:cNvGrpSpPr/>
          <p:nvPr/>
        </p:nvGrpSpPr>
        <p:grpSpPr>
          <a:xfrm>
            <a:off x="6934200" y="3022600"/>
            <a:ext cx="501650" cy="233362"/>
            <a:chOff x="3600" y="219"/>
            <a:chExt cx="360" cy="175"/>
          </a:xfrm>
        </p:grpSpPr>
        <p:sp>
          <p:nvSpPr>
            <p:cNvPr id="415" name="Google Shape;415;p4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416" name="Google Shape;416;p4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417" name="Google Shape;417;p4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418" name="Google Shape;418;p4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19" name="Google Shape;419;p4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420" name="Google Shape;420;p41"/>
            <p:cNvGrpSpPr/>
            <p:nvPr/>
          </p:nvGrpSpPr>
          <p:grpSpPr>
            <a:xfrm>
              <a:off x="3686" y="244"/>
              <a:ext cx="177" cy="66"/>
              <a:chOff x="2848" y="848"/>
              <a:chExt cx="140" cy="98"/>
            </a:xfrm>
          </p:grpSpPr>
          <p:cxnSp>
            <p:nvCxnSpPr>
              <p:cNvPr id="421" name="Google Shape;421;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22" name="Google Shape;422;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23" name="Google Shape;423;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424" name="Google Shape;424;p41"/>
            <p:cNvGrpSpPr/>
            <p:nvPr/>
          </p:nvGrpSpPr>
          <p:grpSpPr>
            <a:xfrm rot="10800000" flipH="1">
              <a:off x="3686" y="243"/>
              <a:ext cx="177" cy="66"/>
              <a:chOff x="2848" y="848"/>
              <a:chExt cx="140" cy="98"/>
            </a:xfrm>
          </p:grpSpPr>
          <p:cxnSp>
            <p:nvCxnSpPr>
              <p:cNvPr id="425" name="Google Shape;425;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26" name="Google Shape;426;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27" name="Google Shape;427;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428" name="Google Shape;428;p41"/>
          <p:cNvGrpSpPr/>
          <p:nvPr/>
        </p:nvGrpSpPr>
        <p:grpSpPr>
          <a:xfrm>
            <a:off x="7904162" y="2573337"/>
            <a:ext cx="500062" cy="233362"/>
            <a:chOff x="3600" y="219"/>
            <a:chExt cx="360" cy="175"/>
          </a:xfrm>
        </p:grpSpPr>
        <p:sp>
          <p:nvSpPr>
            <p:cNvPr id="429" name="Google Shape;429;p4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430" name="Google Shape;430;p4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431" name="Google Shape;431;p4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432" name="Google Shape;432;p4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33" name="Google Shape;433;p4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434" name="Google Shape;434;p41"/>
            <p:cNvGrpSpPr/>
            <p:nvPr/>
          </p:nvGrpSpPr>
          <p:grpSpPr>
            <a:xfrm>
              <a:off x="3686" y="244"/>
              <a:ext cx="177" cy="66"/>
              <a:chOff x="2848" y="848"/>
              <a:chExt cx="140" cy="98"/>
            </a:xfrm>
          </p:grpSpPr>
          <p:cxnSp>
            <p:nvCxnSpPr>
              <p:cNvPr id="435" name="Google Shape;435;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36" name="Google Shape;436;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37" name="Google Shape;437;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438" name="Google Shape;438;p41"/>
            <p:cNvGrpSpPr/>
            <p:nvPr/>
          </p:nvGrpSpPr>
          <p:grpSpPr>
            <a:xfrm rot="10800000" flipH="1">
              <a:off x="3686" y="243"/>
              <a:ext cx="177" cy="66"/>
              <a:chOff x="2848" y="848"/>
              <a:chExt cx="140" cy="98"/>
            </a:xfrm>
          </p:grpSpPr>
          <p:cxnSp>
            <p:nvCxnSpPr>
              <p:cNvPr id="439" name="Google Shape;439;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40" name="Google Shape;440;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41" name="Google Shape;441;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442" name="Google Shape;442;p41"/>
          <p:cNvGrpSpPr/>
          <p:nvPr/>
        </p:nvGrpSpPr>
        <p:grpSpPr>
          <a:xfrm>
            <a:off x="7710487" y="3470275"/>
            <a:ext cx="501650" cy="233362"/>
            <a:chOff x="3600" y="219"/>
            <a:chExt cx="360" cy="175"/>
          </a:xfrm>
        </p:grpSpPr>
        <p:sp>
          <p:nvSpPr>
            <p:cNvPr id="443" name="Google Shape;443;p4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444" name="Google Shape;444;p4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445" name="Google Shape;445;p4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446" name="Google Shape;446;p4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47" name="Google Shape;447;p4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448" name="Google Shape;448;p41"/>
            <p:cNvGrpSpPr/>
            <p:nvPr/>
          </p:nvGrpSpPr>
          <p:grpSpPr>
            <a:xfrm>
              <a:off x="3686" y="244"/>
              <a:ext cx="177" cy="66"/>
              <a:chOff x="2848" y="848"/>
              <a:chExt cx="140" cy="98"/>
            </a:xfrm>
          </p:grpSpPr>
          <p:cxnSp>
            <p:nvCxnSpPr>
              <p:cNvPr id="449" name="Google Shape;449;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50" name="Google Shape;450;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51" name="Google Shape;451;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452" name="Google Shape;452;p41"/>
            <p:cNvGrpSpPr/>
            <p:nvPr/>
          </p:nvGrpSpPr>
          <p:grpSpPr>
            <a:xfrm rot="10800000" flipH="1">
              <a:off x="3686" y="243"/>
              <a:ext cx="177" cy="66"/>
              <a:chOff x="2848" y="848"/>
              <a:chExt cx="140" cy="98"/>
            </a:xfrm>
          </p:grpSpPr>
          <p:cxnSp>
            <p:nvCxnSpPr>
              <p:cNvPr id="453" name="Google Shape;453;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54" name="Google Shape;454;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55" name="Google Shape;455;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456" name="Google Shape;456;p41"/>
          <p:cNvGrpSpPr/>
          <p:nvPr/>
        </p:nvGrpSpPr>
        <p:grpSpPr>
          <a:xfrm>
            <a:off x="7377112" y="4054475"/>
            <a:ext cx="501650" cy="234950"/>
            <a:chOff x="3600" y="219"/>
            <a:chExt cx="360" cy="175"/>
          </a:xfrm>
        </p:grpSpPr>
        <p:sp>
          <p:nvSpPr>
            <p:cNvPr id="457" name="Google Shape;457;p4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458" name="Google Shape;458;p4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459" name="Google Shape;459;p4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460" name="Google Shape;460;p4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61" name="Google Shape;461;p4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462" name="Google Shape;462;p41"/>
            <p:cNvGrpSpPr/>
            <p:nvPr/>
          </p:nvGrpSpPr>
          <p:grpSpPr>
            <a:xfrm>
              <a:off x="3686" y="244"/>
              <a:ext cx="177" cy="66"/>
              <a:chOff x="2848" y="848"/>
              <a:chExt cx="140" cy="98"/>
            </a:xfrm>
          </p:grpSpPr>
          <p:cxnSp>
            <p:nvCxnSpPr>
              <p:cNvPr id="463" name="Google Shape;463;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64" name="Google Shape;464;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65" name="Google Shape;465;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466" name="Google Shape;466;p41"/>
            <p:cNvGrpSpPr/>
            <p:nvPr/>
          </p:nvGrpSpPr>
          <p:grpSpPr>
            <a:xfrm rot="10800000" flipH="1">
              <a:off x="3686" y="243"/>
              <a:ext cx="177" cy="66"/>
              <a:chOff x="2848" y="848"/>
              <a:chExt cx="140" cy="98"/>
            </a:xfrm>
          </p:grpSpPr>
          <p:cxnSp>
            <p:nvCxnSpPr>
              <p:cNvPr id="467" name="Google Shape;467;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68" name="Google Shape;468;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69" name="Google Shape;469;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470" name="Google Shape;470;p41"/>
          <p:cNvGrpSpPr/>
          <p:nvPr/>
        </p:nvGrpSpPr>
        <p:grpSpPr>
          <a:xfrm>
            <a:off x="6767512" y="4543425"/>
            <a:ext cx="500062" cy="233362"/>
            <a:chOff x="3600" y="219"/>
            <a:chExt cx="360" cy="175"/>
          </a:xfrm>
        </p:grpSpPr>
        <p:sp>
          <p:nvSpPr>
            <p:cNvPr id="471" name="Google Shape;471;p4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472" name="Google Shape;472;p4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473" name="Google Shape;473;p4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474" name="Google Shape;474;p4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75" name="Google Shape;475;p4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476" name="Google Shape;476;p41"/>
            <p:cNvGrpSpPr/>
            <p:nvPr/>
          </p:nvGrpSpPr>
          <p:grpSpPr>
            <a:xfrm>
              <a:off x="3686" y="244"/>
              <a:ext cx="177" cy="66"/>
              <a:chOff x="2848" y="848"/>
              <a:chExt cx="140" cy="98"/>
            </a:xfrm>
          </p:grpSpPr>
          <p:cxnSp>
            <p:nvCxnSpPr>
              <p:cNvPr id="477" name="Google Shape;477;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78" name="Google Shape;478;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79" name="Google Shape;479;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480" name="Google Shape;480;p41"/>
            <p:cNvGrpSpPr/>
            <p:nvPr/>
          </p:nvGrpSpPr>
          <p:grpSpPr>
            <a:xfrm rot="10800000" flipH="1">
              <a:off x="3686" y="243"/>
              <a:ext cx="177" cy="66"/>
              <a:chOff x="2848" y="848"/>
              <a:chExt cx="140" cy="98"/>
            </a:xfrm>
          </p:grpSpPr>
          <p:cxnSp>
            <p:nvCxnSpPr>
              <p:cNvPr id="481" name="Google Shape;481;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82" name="Google Shape;482;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83" name="Google Shape;483;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484" name="Google Shape;484;p41"/>
          <p:cNvGrpSpPr/>
          <p:nvPr/>
        </p:nvGrpSpPr>
        <p:grpSpPr>
          <a:xfrm>
            <a:off x="5964237" y="4167187"/>
            <a:ext cx="501650" cy="233362"/>
            <a:chOff x="3600" y="219"/>
            <a:chExt cx="360" cy="175"/>
          </a:xfrm>
        </p:grpSpPr>
        <p:sp>
          <p:nvSpPr>
            <p:cNvPr id="485" name="Google Shape;485;p4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486" name="Google Shape;486;p4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487" name="Google Shape;487;p4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488" name="Google Shape;488;p4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89" name="Google Shape;489;p4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490" name="Google Shape;490;p41"/>
            <p:cNvGrpSpPr/>
            <p:nvPr/>
          </p:nvGrpSpPr>
          <p:grpSpPr>
            <a:xfrm>
              <a:off x="3686" y="244"/>
              <a:ext cx="177" cy="66"/>
              <a:chOff x="2848" y="848"/>
              <a:chExt cx="140" cy="98"/>
            </a:xfrm>
          </p:grpSpPr>
          <p:cxnSp>
            <p:nvCxnSpPr>
              <p:cNvPr id="491" name="Google Shape;491;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92" name="Google Shape;492;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93" name="Google Shape;493;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494" name="Google Shape;494;p41"/>
            <p:cNvGrpSpPr/>
            <p:nvPr/>
          </p:nvGrpSpPr>
          <p:grpSpPr>
            <a:xfrm rot="10800000" flipH="1">
              <a:off x="3686" y="243"/>
              <a:ext cx="177" cy="66"/>
              <a:chOff x="2848" y="848"/>
              <a:chExt cx="140" cy="98"/>
            </a:xfrm>
          </p:grpSpPr>
          <p:cxnSp>
            <p:nvCxnSpPr>
              <p:cNvPr id="495" name="Google Shape;495;p4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496" name="Google Shape;496;p4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497" name="Google Shape;497;p4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cxnSp>
        <p:nvCxnSpPr>
          <p:cNvPr id="498" name="Google Shape;498;p41"/>
          <p:cNvCxnSpPr/>
          <p:nvPr/>
        </p:nvCxnSpPr>
        <p:spPr>
          <a:xfrm rot="10800000" flipH="1">
            <a:off x="6200775" y="4389437"/>
            <a:ext cx="1587" cy="230187"/>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2"/>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32</a:t>
            </a:fld>
            <a:endParaRPr sz="1400" b="0" i="0" u="none" strike="noStrike" cap="none">
              <a:solidFill>
                <a:srgbClr val="000000"/>
              </a:solidFill>
              <a:latin typeface="Arial"/>
              <a:ea typeface="Arial"/>
              <a:cs typeface="Arial"/>
              <a:sym typeface="Arial"/>
            </a:endParaRPr>
          </a:p>
        </p:txBody>
      </p:sp>
      <p:sp>
        <p:nvSpPr>
          <p:cNvPr id="505" name="Google Shape;505;p42"/>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3600"/>
              <a:buFont typeface="Comic Sans MS"/>
              <a:buNone/>
            </a:pPr>
            <a:r>
              <a:rPr lang="en-US" sz="3600" b="0" i="0" u="sng">
                <a:solidFill>
                  <a:schemeClr val="accent2"/>
                </a:solidFill>
                <a:latin typeface="Comic Sans MS"/>
                <a:ea typeface="Comic Sans MS"/>
                <a:cs typeface="Comic Sans MS"/>
                <a:sym typeface="Comic Sans MS"/>
              </a:rPr>
              <a:t>The network edge: service models</a:t>
            </a:r>
            <a:endParaRPr/>
          </a:p>
        </p:txBody>
      </p:sp>
      <p:sp>
        <p:nvSpPr>
          <p:cNvPr id="506" name="Google Shape;506;p42"/>
          <p:cNvSpPr txBox="1">
            <a:spLocks noGrp="1"/>
          </p:cNvSpPr>
          <p:nvPr>
            <p:ph type="body" idx="1"/>
          </p:nvPr>
        </p:nvSpPr>
        <p:spPr>
          <a:xfrm>
            <a:off x="304800" y="1371600"/>
            <a:ext cx="4651375"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380"/>
              <a:buFont typeface="Noto Sans Symbols"/>
              <a:buChar char="❑"/>
            </a:pPr>
            <a:r>
              <a:rPr lang="en-US" sz="2800" b="0" i="0" u="none">
                <a:solidFill>
                  <a:srgbClr val="FF0000"/>
                </a:solidFill>
                <a:latin typeface="Comic Sans MS"/>
                <a:ea typeface="Comic Sans MS"/>
                <a:cs typeface="Comic Sans MS"/>
                <a:sym typeface="Comic Sans MS"/>
              </a:rPr>
              <a:t>end systems (hosts):</a:t>
            </a:r>
            <a:endParaRPr sz="2400" b="0" i="0" u="none">
              <a:solidFill>
                <a:schemeClr val="dk1"/>
              </a:solidFill>
              <a:latin typeface="Comic Sans MS"/>
              <a:ea typeface="Comic Sans MS"/>
              <a:cs typeface="Comic Sans MS"/>
              <a:sym typeface="Comic Sans MS"/>
            </a:endParaRPr>
          </a:p>
          <a:p>
            <a:pPr marL="742950" lvl="1" indent="-285750" algn="l" rtl="0">
              <a:lnSpc>
                <a:spcPct val="100000"/>
              </a:lnSpc>
              <a:spcBef>
                <a:spcPts val="400"/>
              </a:spcBef>
              <a:spcAft>
                <a:spcPts val="0"/>
              </a:spcAft>
              <a:buClr>
                <a:schemeClr val="accent2"/>
              </a:buClr>
              <a:buSzPts val="1500"/>
              <a:buFont typeface="Noto Sans Symbols"/>
              <a:buChar char="❖"/>
            </a:pPr>
            <a:r>
              <a:rPr lang="en-US" sz="2000" b="0" i="0" u="none">
                <a:solidFill>
                  <a:schemeClr val="dk1"/>
                </a:solidFill>
                <a:latin typeface="Comic Sans MS"/>
                <a:ea typeface="Comic Sans MS"/>
                <a:cs typeface="Comic Sans MS"/>
                <a:sym typeface="Comic Sans MS"/>
              </a:rPr>
              <a:t>run application programs</a:t>
            </a:r>
            <a:endParaRPr/>
          </a:p>
          <a:p>
            <a:pPr marL="742950" lvl="1" indent="-285750" algn="l" rtl="0">
              <a:lnSpc>
                <a:spcPct val="100000"/>
              </a:lnSpc>
              <a:spcBef>
                <a:spcPts val="400"/>
              </a:spcBef>
              <a:spcAft>
                <a:spcPts val="0"/>
              </a:spcAft>
              <a:buClr>
                <a:schemeClr val="accent2"/>
              </a:buClr>
              <a:buSzPts val="1500"/>
              <a:buFont typeface="Noto Sans Symbols"/>
              <a:buChar char="❖"/>
            </a:pPr>
            <a:r>
              <a:rPr lang="en-US" sz="2000" b="0" i="0" u="none">
                <a:solidFill>
                  <a:schemeClr val="dk1"/>
                </a:solidFill>
                <a:latin typeface="Comic Sans MS"/>
                <a:ea typeface="Comic Sans MS"/>
                <a:cs typeface="Comic Sans MS"/>
                <a:sym typeface="Comic Sans MS"/>
              </a:rPr>
              <a:t>e.g. Web, email</a:t>
            </a:r>
            <a:endParaRPr/>
          </a:p>
          <a:p>
            <a:pPr marL="742950" lvl="1" indent="-285750" algn="l" rtl="0">
              <a:lnSpc>
                <a:spcPct val="100000"/>
              </a:lnSpc>
              <a:spcBef>
                <a:spcPts val="400"/>
              </a:spcBef>
              <a:spcAft>
                <a:spcPts val="0"/>
              </a:spcAft>
              <a:buClr>
                <a:schemeClr val="accent2"/>
              </a:buClr>
              <a:buSzPts val="1500"/>
              <a:buFont typeface="Noto Sans Symbols"/>
              <a:buChar char="❖"/>
            </a:pPr>
            <a:r>
              <a:rPr lang="en-US" sz="2000" b="0" i="0" u="none">
                <a:solidFill>
                  <a:schemeClr val="dk1"/>
                </a:solidFill>
                <a:latin typeface="Comic Sans MS"/>
                <a:ea typeface="Comic Sans MS"/>
                <a:cs typeface="Comic Sans MS"/>
                <a:sym typeface="Comic Sans MS"/>
              </a:rPr>
              <a:t>at “edge of network”</a:t>
            </a:r>
            <a:endParaRPr/>
          </a:p>
          <a:p>
            <a:pPr marL="342900" lvl="0" indent="-342900" algn="l" rtl="0">
              <a:lnSpc>
                <a:spcPct val="100000"/>
              </a:lnSpc>
              <a:spcBef>
                <a:spcPts val="560"/>
              </a:spcBef>
              <a:spcAft>
                <a:spcPts val="0"/>
              </a:spcAft>
              <a:buClr>
                <a:schemeClr val="accent2"/>
              </a:buClr>
              <a:buSzPts val="2380"/>
              <a:buFont typeface="Noto Sans Symbols"/>
              <a:buChar char="❑"/>
            </a:pPr>
            <a:r>
              <a:rPr lang="en-US" sz="2800" b="0" i="0" u="none">
                <a:solidFill>
                  <a:srgbClr val="FF0000"/>
                </a:solidFill>
                <a:latin typeface="Comic Sans MS"/>
                <a:ea typeface="Comic Sans MS"/>
                <a:cs typeface="Comic Sans MS"/>
                <a:sym typeface="Comic Sans MS"/>
              </a:rPr>
              <a:t>client/server model</a:t>
            </a:r>
            <a:endParaRPr sz="2400" b="0" i="0" u="none">
              <a:solidFill>
                <a:schemeClr val="dk1"/>
              </a:solidFill>
              <a:latin typeface="Comic Sans MS"/>
              <a:ea typeface="Comic Sans MS"/>
              <a:cs typeface="Comic Sans MS"/>
              <a:sym typeface="Comic Sans MS"/>
            </a:endParaRPr>
          </a:p>
          <a:p>
            <a:pPr marL="742950" lvl="1" indent="-285750" algn="l" rtl="0">
              <a:lnSpc>
                <a:spcPct val="100000"/>
              </a:lnSpc>
              <a:spcBef>
                <a:spcPts val="400"/>
              </a:spcBef>
              <a:spcAft>
                <a:spcPts val="0"/>
              </a:spcAft>
              <a:buClr>
                <a:schemeClr val="accent2"/>
              </a:buClr>
              <a:buSzPts val="1500"/>
              <a:buFont typeface="Noto Sans Symbols"/>
              <a:buChar char="❖"/>
            </a:pPr>
            <a:r>
              <a:rPr lang="en-US" sz="2000" b="0" i="0" u="none">
                <a:solidFill>
                  <a:schemeClr val="dk1"/>
                </a:solidFill>
                <a:latin typeface="Comic Sans MS"/>
                <a:ea typeface="Comic Sans MS"/>
                <a:cs typeface="Comic Sans MS"/>
                <a:sym typeface="Comic Sans MS"/>
              </a:rPr>
              <a:t>client host requests, receives service from always-on server</a:t>
            </a:r>
            <a:endParaRPr/>
          </a:p>
          <a:p>
            <a:pPr marL="742950" lvl="1" indent="-285750" algn="l" rtl="0">
              <a:lnSpc>
                <a:spcPct val="100000"/>
              </a:lnSpc>
              <a:spcBef>
                <a:spcPts val="400"/>
              </a:spcBef>
              <a:spcAft>
                <a:spcPts val="0"/>
              </a:spcAft>
              <a:buClr>
                <a:schemeClr val="accent2"/>
              </a:buClr>
              <a:buSzPts val="1500"/>
              <a:buFont typeface="Noto Sans Symbols"/>
              <a:buChar char="❖"/>
            </a:pPr>
            <a:r>
              <a:rPr lang="en-US" sz="2000" b="0" i="0" u="none">
                <a:solidFill>
                  <a:schemeClr val="dk1"/>
                </a:solidFill>
                <a:latin typeface="Comic Sans MS"/>
                <a:ea typeface="Comic Sans MS"/>
                <a:cs typeface="Comic Sans MS"/>
                <a:sym typeface="Comic Sans MS"/>
              </a:rPr>
              <a:t>e.g. Web browser/server; email client/server</a:t>
            </a:r>
            <a:endParaRPr/>
          </a:p>
          <a:p>
            <a:pPr marL="342900" lvl="0" indent="-342900" algn="l" rtl="0">
              <a:lnSpc>
                <a:spcPct val="100000"/>
              </a:lnSpc>
              <a:spcBef>
                <a:spcPts val="560"/>
              </a:spcBef>
              <a:spcAft>
                <a:spcPts val="0"/>
              </a:spcAft>
              <a:buClr>
                <a:schemeClr val="accent2"/>
              </a:buClr>
              <a:buSzPts val="2380"/>
              <a:buFont typeface="Noto Sans Symbols"/>
              <a:buChar char="❑"/>
            </a:pPr>
            <a:r>
              <a:rPr lang="en-US" sz="2800" b="0" i="0" u="none">
                <a:solidFill>
                  <a:srgbClr val="FF0000"/>
                </a:solidFill>
                <a:latin typeface="Comic Sans MS"/>
                <a:ea typeface="Comic Sans MS"/>
                <a:cs typeface="Comic Sans MS"/>
                <a:sym typeface="Comic Sans MS"/>
              </a:rPr>
              <a:t>peer-to-peer model:</a:t>
            </a:r>
            <a:endParaRPr sz="2400" b="0" i="0" u="none">
              <a:solidFill>
                <a:schemeClr val="dk1"/>
              </a:solidFill>
              <a:latin typeface="Comic Sans MS"/>
              <a:ea typeface="Comic Sans MS"/>
              <a:cs typeface="Comic Sans MS"/>
              <a:sym typeface="Comic Sans MS"/>
            </a:endParaRPr>
          </a:p>
          <a:p>
            <a:pPr marL="742950" lvl="1" indent="-285750" algn="l" rtl="0">
              <a:lnSpc>
                <a:spcPct val="100000"/>
              </a:lnSpc>
              <a:spcBef>
                <a:spcPts val="400"/>
              </a:spcBef>
              <a:spcAft>
                <a:spcPts val="0"/>
              </a:spcAft>
              <a:buClr>
                <a:schemeClr val="accent2"/>
              </a:buClr>
              <a:buSzPts val="1500"/>
              <a:buFont typeface="Noto Sans Symbols"/>
              <a:buChar char="❖"/>
            </a:pPr>
            <a:r>
              <a:rPr lang="en-US" sz="2000" b="0" i="0" u="none">
                <a:solidFill>
                  <a:schemeClr val="dk1"/>
                </a:solidFill>
                <a:latin typeface="Comic Sans MS"/>
                <a:ea typeface="Comic Sans MS"/>
                <a:cs typeface="Comic Sans MS"/>
                <a:sym typeface="Comic Sans MS"/>
              </a:rPr>
              <a:t> minimal (or no) use of dedicated servers</a:t>
            </a:r>
            <a:endParaRPr/>
          </a:p>
          <a:p>
            <a:pPr marL="742950" lvl="1" indent="-285750" algn="l" rtl="0">
              <a:lnSpc>
                <a:spcPct val="100000"/>
              </a:lnSpc>
              <a:spcBef>
                <a:spcPts val="400"/>
              </a:spcBef>
              <a:spcAft>
                <a:spcPts val="0"/>
              </a:spcAft>
              <a:buClr>
                <a:schemeClr val="accent2"/>
              </a:buClr>
              <a:buSzPts val="1500"/>
              <a:buFont typeface="Noto Sans Symbols"/>
              <a:buChar char="❖"/>
            </a:pPr>
            <a:r>
              <a:rPr lang="en-US" sz="2000" b="0" i="0" u="none">
                <a:solidFill>
                  <a:schemeClr val="dk1"/>
                </a:solidFill>
                <a:latin typeface="Comic Sans MS"/>
                <a:ea typeface="Comic Sans MS"/>
                <a:cs typeface="Comic Sans MS"/>
                <a:sym typeface="Comic Sans MS"/>
              </a:rPr>
              <a:t>e.g. Skype,  BitTorrent, KaZaA</a:t>
            </a:r>
            <a:endParaRPr/>
          </a:p>
        </p:txBody>
      </p:sp>
      <p:sp>
        <p:nvSpPr>
          <p:cNvPr id="507" name="Google Shape;507;p42"/>
          <p:cNvSpPr/>
          <p:nvPr/>
        </p:nvSpPr>
        <p:spPr>
          <a:xfrm>
            <a:off x="6769100" y="2200275"/>
            <a:ext cx="1798637" cy="1674812"/>
          </a:xfrm>
          <a:custGeom>
            <a:avLst/>
            <a:gdLst/>
            <a:ahLst/>
            <a:cxnLst/>
            <a:rect l="l" t="t" r="r" b="b"/>
            <a:pathLst>
              <a:path w="1292" h="1255" extrusionOk="0">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08" name="Google Shape;508;p42"/>
          <p:cNvSpPr/>
          <p:nvPr/>
        </p:nvSpPr>
        <p:spPr>
          <a:xfrm>
            <a:off x="4889500" y="2057400"/>
            <a:ext cx="1866900" cy="1589087"/>
          </a:xfrm>
          <a:custGeom>
            <a:avLst/>
            <a:gdLst/>
            <a:ahLst/>
            <a:cxnLst/>
            <a:rect l="l" t="t" r="r" b="b"/>
            <a:pathLst>
              <a:path w="1340" h="1191" extrusionOk="0">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09" name="Google Shape;509;p42"/>
          <p:cNvSpPr/>
          <p:nvPr/>
        </p:nvSpPr>
        <p:spPr>
          <a:xfrm>
            <a:off x="5257800" y="3508375"/>
            <a:ext cx="2974975" cy="2219325"/>
          </a:xfrm>
          <a:custGeom>
            <a:avLst/>
            <a:gdLst/>
            <a:ahLst/>
            <a:cxnLst/>
            <a:rect l="l" t="t" r="r" b="b"/>
            <a:pathLst>
              <a:path w="2135" h="1662" extrusionOk="0">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510" name="Google Shape;510;p42"/>
          <p:cNvGrpSpPr/>
          <p:nvPr/>
        </p:nvGrpSpPr>
        <p:grpSpPr>
          <a:xfrm>
            <a:off x="4316412" y="1785937"/>
            <a:ext cx="1100137" cy="874712"/>
            <a:chOff x="3541" y="495"/>
            <a:chExt cx="693" cy="551"/>
          </a:xfrm>
        </p:grpSpPr>
        <p:sp>
          <p:nvSpPr>
            <p:cNvPr id="511" name="Google Shape;511;p42"/>
            <p:cNvSpPr/>
            <p:nvPr/>
          </p:nvSpPr>
          <p:spPr>
            <a:xfrm>
              <a:off x="3541" y="495"/>
              <a:ext cx="693" cy="551"/>
            </a:xfrm>
            <a:custGeom>
              <a:avLst/>
              <a:gdLst/>
              <a:ahLst/>
              <a:cxnLst/>
              <a:rect l="l" t="t" r="r" b="b"/>
              <a:pathLst>
                <a:path w="693" h="551" extrusionOk="0">
                  <a:moveTo>
                    <a:pt x="77" y="63"/>
                  </a:moveTo>
                  <a:cubicBezTo>
                    <a:pt x="31" y="105"/>
                    <a:pt x="42" y="191"/>
                    <a:pt x="35" y="255"/>
                  </a:cubicBezTo>
                  <a:cubicBezTo>
                    <a:pt x="28" y="319"/>
                    <a:pt x="0" y="404"/>
                    <a:pt x="35" y="447"/>
                  </a:cubicBezTo>
                  <a:cubicBezTo>
                    <a:pt x="70" y="490"/>
                    <a:pt x="179" y="497"/>
                    <a:pt x="245" y="513"/>
                  </a:cubicBezTo>
                  <a:cubicBezTo>
                    <a:pt x="311" y="529"/>
                    <a:pt x="364" y="551"/>
                    <a:pt x="431" y="543"/>
                  </a:cubicBezTo>
                  <a:cubicBezTo>
                    <a:pt x="498" y="535"/>
                    <a:pt x="604" y="505"/>
                    <a:pt x="647" y="465"/>
                  </a:cubicBezTo>
                  <a:cubicBezTo>
                    <a:pt x="690" y="425"/>
                    <a:pt x="685" y="363"/>
                    <a:pt x="689" y="303"/>
                  </a:cubicBezTo>
                  <a:cubicBezTo>
                    <a:pt x="693" y="243"/>
                    <a:pt x="683" y="149"/>
                    <a:pt x="671" y="105"/>
                  </a:cubicBezTo>
                  <a:cubicBezTo>
                    <a:pt x="659" y="61"/>
                    <a:pt x="677" y="56"/>
                    <a:pt x="617" y="39"/>
                  </a:cubicBezTo>
                  <a:cubicBezTo>
                    <a:pt x="557" y="22"/>
                    <a:pt x="401" y="0"/>
                    <a:pt x="311" y="3"/>
                  </a:cubicBezTo>
                  <a:cubicBezTo>
                    <a:pt x="221" y="6"/>
                    <a:pt x="123" y="21"/>
                    <a:pt x="77" y="63"/>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pic>
          <p:nvPicPr>
            <p:cNvPr id="512" name="Google Shape;512;p42"/>
            <p:cNvPicPr preferRelativeResize="0"/>
            <p:nvPr/>
          </p:nvPicPr>
          <p:blipFill rotWithShape="1">
            <a:blip r:embed="rId3">
              <a:alphaModFix/>
            </a:blip>
            <a:srcRect/>
            <a:stretch/>
          </p:blipFill>
          <p:spPr>
            <a:xfrm>
              <a:off x="3592" y="544"/>
              <a:ext cx="586" cy="450"/>
            </a:xfrm>
            <a:prstGeom prst="rect">
              <a:avLst/>
            </a:prstGeom>
            <a:noFill/>
            <a:ln>
              <a:noFill/>
            </a:ln>
          </p:spPr>
        </p:pic>
      </p:grpSp>
      <p:pic>
        <p:nvPicPr>
          <p:cNvPr id="513" name="Google Shape;513;p42"/>
          <p:cNvPicPr preferRelativeResize="0"/>
          <p:nvPr/>
        </p:nvPicPr>
        <p:blipFill rotWithShape="1">
          <a:blip r:embed="rId4">
            <a:alphaModFix/>
          </a:blip>
          <a:srcRect/>
          <a:stretch/>
        </p:blipFill>
        <p:spPr>
          <a:xfrm>
            <a:off x="5461000" y="2311400"/>
            <a:ext cx="279400" cy="184150"/>
          </a:xfrm>
          <a:prstGeom prst="rect">
            <a:avLst/>
          </a:prstGeom>
          <a:noFill/>
          <a:ln>
            <a:noFill/>
          </a:ln>
        </p:spPr>
      </p:pic>
      <p:cxnSp>
        <p:nvCxnSpPr>
          <p:cNvPr id="514" name="Google Shape;514;p42"/>
          <p:cNvCxnSpPr/>
          <p:nvPr/>
        </p:nvCxnSpPr>
        <p:spPr>
          <a:xfrm rot="10800000" flipH="1">
            <a:off x="5413375" y="2433637"/>
            <a:ext cx="114300" cy="3175"/>
          </a:xfrm>
          <a:prstGeom prst="straightConnector1">
            <a:avLst/>
          </a:prstGeom>
          <a:noFill/>
          <a:ln w="19050" cap="flat" cmpd="sng">
            <a:solidFill>
              <a:schemeClr val="dk1"/>
            </a:solidFill>
            <a:prstDash val="solid"/>
            <a:miter lim="800000"/>
            <a:headEnd type="none" w="sm" len="sm"/>
            <a:tailEnd type="none" w="sm" len="sm"/>
          </a:ln>
        </p:spPr>
      </p:cxnSp>
      <p:grpSp>
        <p:nvGrpSpPr>
          <p:cNvPr id="515" name="Google Shape;515;p42"/>
          <p:cNvGrpSpPr/>
          <p:nvPr/>
        </p:nvGrpSpPr>
        <p:grpSpPr>
          <a:xfrm>
            <a:off x="5006975" y="2787650"/>
            <a:ext cx="733425" cy="319087"/>
            <a:chOff x="3552" y="246"/>
            <a:chExt cx="527" cy="248"/>
          </a:xfrm>
        </p:grpSpPr>
        <p:pic>
          <p:nvPicPr>
            <p:cNvPr id="516" name="Google Shape;516;p42"/>
            <p:cNvPicPr preferRelativeResize="0"/>
            <p:nvPr/>
          </p:nvPicPr>
          <p:blipFill rotWithShape="1">
            <a:blip r:embed="rId5">
              <a:alphaModFix/>
            </a:blip>
            <a:srcRect/>
            <a:stretch/>
          </p:blipFill>
          <p:spPr>
            <a:xfrm>
              <a:off x="3552" y="246"/>
              <a:ext cx="299" cy="248"/>
            </a:xfrm>
            <a:prstGeom prst="rect">
              <a:avLst/>
            </a:prstGeom>
            <a:noFill/>
            <a:ln>
              <a:noFill/>
            </a:ln>
          </p:spPr>
        </p:pic>
        <p:pic>
          <p:nvPicPr>
            <p:cNvPr id="517" name="Google Shape;517;p42"/>
            <p:cNvPicPr preferRelativeResize="0"/>
            <p:nvPr/>
          </p:nvPicPr>
          <p:blipFill rotWithShape="1">
            <a:blip r:embed="rId6">
              <a:alphaModFix/>
            </a:blip>
            <a:srcRect/>
            <a:stretch/>
          </p:blipFill>
          <p:spPr>
            <a:xfrm>
              <a:off x="3878" y="338"/>
              <a:ext cx="201" cy="144"/>
            </a:xfrm>
            <a:prstGeom prst="rect">
              <a:avLst/>
            </a:prstGeom>
            <a:noFill/>
            <a:ln>
              <a:noFill/>
            </a:ln>
          </p:spPr>
        </p:pic>
        <p:cxnSp>
          <p:nvCxnSpPr>
            <p:cNvPr id="518" name="Google Shape;518;p42"/>
            <p:cNvCxnSpPr/>
            <p:nvPr/>
          </p:nvCxnSpPr>
          <p:spPr>
            <a:xfrm rot="10800000" flipH="1">
              <a:off x="3844" y="434"/>
              <a:ext cx="82" cy="2"/>
            </a:xfrm>
            <a:prstGeom prst="straightConnector1">
              <a:avLst/>
            </a:prstGeom>
            <a:noFill/>
            <a:ln w="19050" cap="flat" cmpd="sng">
              <a:solidFill>
                <a:schemeClr val="dk1"/>
              </a:solidFill>
              <a:prstDash val="solid"/>
              <a:miter lim="800000"/>
              <a:headEnd type="none" w="sm" len="sm"/>
              <a:tailEnd type="none" w="sm" len="sm"/>
            </a:ln>
          </p:spPr>
        </p:cxnSp>
      </p:grpSp>
      <p:grpSp>
        <p:nvGrpSpPr>
          <p:cNvPr id="519" name="Google Shape;519;p42"/>
          <p:cNvGrpSpPr/>
          <p:nvPr/>
        </p:nvGrpSpPr>
        <p:grpSpPr>
          <a:xfrm>
            <a:off x="5383212" y="2574925"/>
            <a:ext cx="69850" cy="214312"/>
            <a:chOff x="3842" y="406"/>
            <a:chExt cx="51" cy="167"/>
          </a:xfrm>
        </p:grpSpPr>
        <p:sp>
          <p:nvSpPr>
            <p:cNvPr id="520" name="Google Shape;520;p42"/>
            <p:cNvSpPr/>
            <p:nvPr/>
          </p:nvSpPr>
          <p:spPr>
            <a:xfrm>
              <a:off x="3842" y="40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21" name="Google Shape;521;p42"/>
            <p:cNvSpPr/>
            <p:nvPr/>
          </p:nvSpPr>
          <p:spPr>
            <a:xfrm>
              <a:off x="3844" y="46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22" name="Google Shape;522;p42"/>
            <p:cNvSpPr/>
            <p:nvPr/>
          </p:nvSpPr>
          <p:spPr>
            <a:xfrm>
              <a:off x="3846" y="52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523" name="Google Shape;523;p42"/>
          <p:cNvGrpSpPr/>
          <p:nvPr/>
        </p:nvGrpSpPr>
        <p:grpSpPr>
          <a:xfrm>
            <a:off x="5853112" y="3078162"/>
            <a:ext cx="209550" cy="395287"/>
            <a:chOff x="4180" y="783"/>
            <a:chExt cx="150" cy="307"/>
          </a:xfrm>
        </p:grpSpPr>
        <p:sp>
          <p:nvSpPr>
            <p:cNvPr id="524" name="Google Shape;524;p42"/>
            <p:cNvSpPr/>
            <p:nvPr/>
          </p:nvSpPr>
          <p:spPr>
            <a:xfrm>
              <a:off x="4180" y="1019"/>
              <a:ext cx="150" cy="7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25" name="Google Shape;525;p42"/>
            <p:cNvSpPr txBox="1"/>
            <p:nvPr/>
          </p:nvSpPr>
          <p:spPr>
            <a:xfrm>
              <a:off x="4256" y="785"/>
              <a:ext cx="69" cy="236"/>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26" name="Google Shape;526;p42"/>
            <p:cNvSpPr txBox="1"/>
            <p:nvPr/>
          </p:nvSpPr>
          <p:spPr>
            <a:xfrm>
              <a:off x="4181" y="852"/>
              <a:ext cx="95" cy="236"/>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27" name="Google Shape;527;p42"/>
            <p:cNvSpPr/>
            <p:nvPr/>
          </p:nvSpPr>
          <p:spPr>
            <a:xfrm>
              <a:off x="4180" y="783"/>
              <a:ext cx="150" cy="7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528" name="Google Shape;528;p42"/>
            <p:cNvCxnSpPr/>
            <p:nvPr/>
          </p:nvCxnSpPr>
          <p:spPr>
            <a:xfrm>
              <a:off x="4330" y="788"/>
              <a:ext cx="0" cy="231"/>
            </a:xfrm>
            <a:prstGeom prst="straightConnector1">
              <a:avLst/>
            </a:prstGeom>
            <a:noFill/>
            <a:ln w="9525" cap="flat" cmpd="sng">
              <a:solidFill>
                <a:schemeClr val="dk1"/>
              </a:solidFill>
              <a:prstDash val="solid"/>
              <a:miter lim="800000"/>
              <a:headEnd type="none" w="sm" len="sm"/>
              <a:tailEnd type="none" w="sm" len="sm"/>
            </a:ln>
          </p:spPr>
        </p:cxnSp>
        <p:cxnSp>
          <p:nvCxnSpPr>
            <p:cNvPr id="529" name="Google Shape;529;p42"/>
            <p:cNvCxnSpPr/>
            <p:nvPr/>
          </p:nvCxnSpPr>
          <p:spPr>
            <a:xfrm flipH="1">
              <a:off x="4276" y="1019"/>
              <a:ext cx="54" cy="69"/>
            </a:xfrm>
            <a:prstGeom prst="straightConnector1">
              <a:avLst/>
            </a:prstGeom>
            <a:noFill/>
            <a:ln w="9525" cap="flat" cmpd="sng">
              <a:solidFill>
                <a:schemeClr val="dk1"/>
              </a:solidFill>
              <a:prstDash val="solid"/>
              <a:miter lim="800000"/>
              <a:headEnd type="none" w="sm" len="sm"/>
              <a:tailEnd type="none" w="sm" len="sm"/>
            </a:ln>
          </p:spPr>
        </p:cxnSp>
        <p:sp>
          <p:nvSpPr>
            <p:cNvPr id="530" name="Google Shape;530;p42"/>
            <p:cNvSpPr txBox="1"/>
            <p:nvPr/>
          </p:nvSpPr>
          <p:spPr>
            <a:xfrm>
              <a:off x="4193" y="883"/>
              <a:ext cx="63" cy="13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31" name="Google Shape;531;p42"/>
            <p:cNvSpPr txBox="1"/>
            <p:nvPr/>
          </p:nvSpPr>
          <p:spPr>
            <a:xfrm>
              <a:off x="4202" y="924"/>
              <a:ext cx="48" cy="4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532" name="Google Shape;532;p42"/>
          <p:cNvGrpSpPr/>
          <p:nvPr/>
        </p:nvGrpSpPr>
        <p:grpSpPr>
          <a:xfrm rot="-5400000">
            <a:off x="6165850" y="3155950"/>
            <a:ext cx="80962" cy="233362"/>
            <a:chOff x="3842" y="406"/>
            <a:chExt cx="51" cy="167"/>
          </a:xfrm>
        </p:grpSpPr>
        <p:sp>
          <p:nvSpPr>
            <p:cNvPr id="533" name="Google Shape;533;p42"/>
            <p:cNvSpPr/>
            <p:nvPr/>
          </p:nvSpPr>
          <p:spPr>
            <a:xfrm>
              <a:off x="3842" y="40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34" name="Google Shape;534;p42"/>
            <p:cNvSpPr/>
            <p:nvPr/>
          </p:nvSpPr>
          <p:spPr>
            <a:xfrm>
              <a:off x="3844" y="46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35" name="Google Shape;535;p42"/>
            <p:cNvSpPr/>
            <p:nvPr/>
          </p:nvSpPr>
          <p:spPr>
            <a:xfrm>
              <a:off x="3846" y="52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cxnSp>
        <p:nvCxnSpPr>
          <p:cNvPr id="536" name="Google Shape;536;p42"/>
          <p:cNvCxnSpPr/>
          <p:nvPr/>
        </p:nvCxnSpPr>
        <p:spPr>
          <a:xfrm>
            <a:off x="5989637" y="2986087"/>
            <a:ext cx="495300" cy="1587"/>
          </a:xfrm>
          <a:prstGeom prst="straightConnector1">
            <a:avLst/>
          </a:prstGeom>
          <a:noFill/>
          <a:ln w="12700" cap="flat" cmpd="sng">
            <a:solidFill>
              <a:schemeClr val="dk1"/>
            </a:solidFill>
            <a:prstDash val="solid"/>
            <a:miter lim="800000"/>
            <a:headEnd type="none" w="sm" len="sm"/>
            <a:tailEnd type="none" w="sm" len="sm"/>
          </a:ln>
        </p:spPr>
      </p:cxnSp>
      <p:cxnSp>
        <p:nvCxnSpPr>
          <p:cNvPr id="537" name="Google Shape;537;p42"/>
          <p:cNvCxnSpPr/>
          <p:nvPr/>
        </p:nvCxnSpPr>
        <p:spPr>
          <a:xfrm>
            <a:off x="5992812" y="2982912"/>
            <a:ext cx="1587" cy="95250"/>
          </a:xfrm>
          <a:prstGeom prst="straightConnector1">
            <a:avLst/>
          </a:prstGeom>
          <a:noFill/>
          <a:ln w="12700" cap="flat" cmpd="sng">
            <a:solidFill>
              <a:schemeClr val="dk1"/>
            </a:solidFill>
            <a:prstDash val="solid"/>
            <a:miter lim="800000"/>
            <a:headEnd type="none" w="sm" len="sm"/>
            <a:tailEnd type="none" w="sm" len="sm"/>
          </a:ln>
        </p:spPr>
      </p:cxnSp>
      <p:cxnSp>
        <p:nvCxnSpPr>
          <p:cNvPr id="538" name="Google Shape;538;p42"/>
          <p:cNvCxnSpPr/>
          <p:nvPr/>
        </p:nvCxnSpPr>
        <p:spPr>
          <a:xfrm>
            <a:off x="6488112" y="2981325"/>
            <a:ext cx="1587" cy="82550"/>
          </a:xfrm>
          <a:prstGeom prst="straightConnector1">
            <a:avLst/>
          </a:prstGeom>
          <a:noFill/>
          <a:ln w="12700" cap="flat" cmpd="sng">
            <a:solidFill>
              <a:schemeClr val="dk1"/>
            </a:solidFill>
            <a:prstDash val="solid"/>
            <a:miter lim="800000"/>
            <a:headEnd type="none" w="sm" len="sm"/>
            <a:tailEnd type="none" w="sm" len="sm"/>
          </a:ln>
        </p:spPr>
      </p:cxnSp>
      <p:cxnSp>
        <p:nvCxnSpPr>
          <p:cNvPr id="539" name="Google Shape;539;p42"/>
          <p:cNvCxnSpPr/>
          <p:nvPr/>
        </p:nvCxnSpPr>
        <p:spPr>
          <a:xfrm>
            <a:off x="5689600" y="2446337"/>
            <a:ext cx="288925" cy="265112"/>
          </a:xfrm>
          <a:prstGeom prst="straightConnector1">
            <a:avLst/>
          </a:prstGeom>
          <a:noFill/>
          <a:ln w="12700" cap="flat" cmpd="sng">
            <a:solidFill>
              <a:schemeClr val="dk1"/>
            </a:solidFill>
            <a:prstDash val="solid"/>
            <a:miter lim="800000"/>
            <a:headEnd type="none" w="sm" len="sm"/>
            <a:tailEnd type="none" w="sm" len="sm"/>
          </a:ln>
        </p:spPr>
      </p:cxnSp>
      <p:cxnSp>
        <p:nvCxnSpPr>
          <p:cNvPr id="540" name="Google Shape;540;p42"/>
          <p:cNvCxnSpPr/>
          <p:nvPr/>
        </p:nvCxnSpPr>
        <p:spPr>
          <a:xfrm rot="10800000" flipH="1">
            <a:off x="5702300" y="2732087"/>
            <a:ext cx="276225" cy="330200"/>
          </a:xfrm>
          <a:prstGeom prst="straightConnector1">
            <a:avLst/>
          </a:prstGeom>
          <a:noFill/>
          <a:ln w="12700" cap="flat" cmpd="sng">
            <a:solidFill>
              <a:schemeClr val="dk1"/>
            </a:solidFill>
            <a:prstDash val="solid"/>
            <a:miter lim="800000"/>
            <a:headEnd type="none" w="sm" len="sm"/>
            <a:tailEnd type="none" w="sm" len="sm"/>
          </a:ln>
        </p:spPr>
      </p:cxnSp>
      <p:cxnSp>
        <p:nvCxnSpPr>
          <p:cNvPr id="541" name="Google Shape;541;p42"/>
          <p:cNvCxnSpPr/>
          <p:nvPr/>
        </p:nvCxnSpPr>
        <p:spPr>
          <a:xfrm rot="10800000" flipH="1">
            <a:off x="6229350" y="2817812"/>
            <a:ext cx="1587" cy="163512"/>
          </a:xfrm>
          <a:prstGeom prst="straightConnector1">
            <a:avLst/>
          </a:prstGeom>
          <a:noFill/>
          <a:ln w="12700" cap="flat" cmpd="sng">
            <a:solidFill>
              <a:schemeClr val="dk1"/>
            </a:solidFill>
            <a:prstDash val="solid"/>
            <a:miter lim="800000"/>
            <a:headEnd type="none" w="sm" len="sm"/>
            <a:tailEnd type="none" w="sm" len="sm"/>
          </a:ln>
        </p:spPr>
      </p:cxnSp>
      <p:grpSp>
        <p:nvGrpSpPr>
          <p:cNvPr id="542" name="Google Shape;542;p42"/>
          <p:cNvGrpSpPr/>
          <p:nvPr/>
        </p:nvGrpSpPr>
        <p:grpSpPr>
          <a:xfrm>
            <a:off x="6348412" y="3055937"/>
            <a:ext cx="209550" cy="395287"/>
            <a:chOff x="4180" y="783"/>
            <a:chExt cx="150" cy="307"/>
          </a:xfrm>
        </p:grpSpPr>
        <p:sp>
          <p:nvSpPr>
            <p:cNvPr id="543" name="Google Shape;543;p42"/>
            <p:cNvSpPr/>
            <p:nvPr/>
          </p:nvSpPr>
          <p:spPr>
            <a:xfrm>
              <a:off x="4180" y="1019"/>
              <a:ext cx="150" cy="7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44" name="Google Shape;544;p42"/>
            <p:cNvSpPr txBox="1"/>
            <p:nvPr/>
          </p:nvSpPr>
          <p:spPr>
            <a:xfrm>
              <a:off x="4256" y="785"/>
              <a:ext cx="69" cy="236"/>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45" name="Google Shape;545;p42"/>
            <p:cNvSpPr txBox="1"/>
            <p:nvPr/>
          </p:nvSpPr>
          <p:spPr>
            <a:xfrm>
              <a:off x="4181" y="852"/>
              <a:ext cx="95" cy="236"/>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46" name="Google Shape;546;p42"/>
            <p:cNvSpPr/>
            <p:nvPr/>
          </p:nvSpPr>
          <p:spPr>
            <a:xfrm>
              <a:off x="4180" y="783"/>
              <a:ext cx="150" cy="7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547" name="Google Shape;547;p42"/>
            <p:cNvCxnSpPr/>
            <p:nvPr/>
          </p:nvCxnSpPr>
          <p:spPr>
            <a:xfrm>
              <a:off x="4330" y="788"/>
              <a:ext cx="0" cy="231"/>
            </a:xfrm>
            <a:prstGeom prst="straightConnector1">
              <a:avLst/>
            </a:prstGeom>
            <a:noFill/>
            <a:ln w="9525" cap="flat" cmpd="sng">
              <a:solidFill>
                <a:schemeClr val="dk1"/>
              </a:solidFill>
              <a:prstDash val="solid"/>
              <a:miter lim="800000"/>
              <a:headEnd type="none" w="sm" len="sm"/>
              <a:tailEnd type="none" w="sm" len="sm"/>
            </a:ln>
          </p:spPr>
        </p:cxnSp>
        <p:cxnSp>
          <p:nvCxnSpPr>
            <p:cNvPr id="548" name="Google Shape;548;p42"/>
            <p:cNvCxnSpPr/>
            <p:nvPr/>
          </p:nvCxnSpPr>
          <p:spPr>
            <a:xfrm flipH="1">
              <a:off x="4276" y="1019"/>
              <a:ext cx="54" cy="69"/>
            </a:xfrm>
            <a:prstGeom prst="straightConnector1">
              <a:avLst/>
            </a:prstGeom>
            <a:noFill/>
            <a:ln w="9525" cap="flat" cmpd="sng">
              <a:solidFill>
                <a:schemeClr val="dk1"/>
              </a:solidFill>
              <a:prstDash val="solid"/>
              <a:miter lim="800000"/>
              <a:headEnd type="none" w="sm" len="sm"/>
              <a:tailEnd type="none" w="sm" len="sm"/>
            </a:ln>
          </p:spPr>
        </p:cxnSp>
        <p:sp>
          <p:nvSpPr>
            <p:cNvPr id="549" name="Google Shape;549;p42"/>
            <p:cNvSpPr txBox="1"/>
            <p:nvPr/>
          </p:nvSpPr>
          <p:spPr>
            <a:xfrm>
              <a:off x="4193" y="883"/>
              <a:ext cx="63" cy="13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50" name="Google Shape;550;p42"/>
            <p:cNvSpPr txBox="1"/>
            <p:nvPr/>
          </p:nvSpPr>
          <p:spPr>
            <a:xfrm>
              <a:off x="4202" y="924"/>
              <a:ext cx="48" cy="4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551" name="Google Shape;551;p42"/>
          <p:cNvGrpSpPr/>
          <p:nvPr/>
        </p:nvGrpSpPr>
        <p:grpSpPr>
          <a:xfrm>
            <a:off x="5391150" y="3675062"/>
            <a:ext cx="479425" cy="925512"/>
            <a:chOff x="3314" y="1248"/>
            <a:chExt cx="344" cy="694"/>
          </a:xfrm>
        </p:grpSpPr>
        <p:pic>
          <p:nvPicPr>
            <p:cNvPr id="552" name="Google Shape;552;p42"/>
            <p:cNvPicPr preferRelativeResize="0"/>
            <p:nvPr/>
          </p:nvPicPr>
          <p:blipFill rotWithShape="1">
            <a:blip r:embed="rId5">
              <a:alphaModFix/>
            </a:blip>
            <a:srcRect/>
            <a:stretch/>
          </p:blipFill>
          <p:spPr>
            <a:xfrm>
              <a:off x="3314" y="1248"/>
              <a:ext cx="299" cy="248"/>
            </a:xfrm>
            <a:prstGeom prst="rect">
              <a:avLst/>
            </a:prstGeom>
            <a:noFill/>
            <a:ln>
              <a:noFill/>
            </a:ln>
          </p:spPr>
        </p:pic>
        <p:cxnSp>
          <p:nvCxnSpPr>
            <p:cNvPr id="553" name="Google Shape;553;p42"/>
            <p:cNvCxnSpPr/>
            <p:nvPr/>
          </p:nvCxnSpPr>
          <p:spPr>
            <a:xfrm rot="10800000" flipH="1">
              <a:off x="3606" y="1433"/>
              <a:ext cx="52" cy="5"/>
            </a:xfrm>
            <a:prstGeom prst="straightConnector1">
              <a:avLst/>
            </a:prstGeom>
            <a:noFill/>
            <a:ln w="19050" cap="flat" cmpd="sng">
              <a:solidFill>
                <a:schemeClr val="dk1"/>
              </a:solidFill>
              <a:prstDash val="solid"/>
              <a:miter lim="800000"/>
              <a:headEnd type="none" w="sm" len="sm"/>
              <a:tailEnd type="none" w="sm" len="sm"/>
            </a:ln>
          </p:spPr>
        </p:cxnSp>
        <p:pic>
          <p:nvPicPr>
            <p:cNvPr id="554" name="Google Shape;554;p42"/>
            <p:cNvPicPr preferRelativeResize="0"/>
            <p:nvPr/>
          </p:nvPicPr>
          <p:blipFill rotWithShape="1">
            <a:blip r:embed="rId5">
              <a:alphaModFix/>
            </a:blip>
            <a:srcRect/>
            <a:stretch/>
          </p:blipFill>
          <p:spPr>
            <a:xfrm>
              <a:off x="3314" y="1694"/>
              <a:ext cx="299" cy="248"/>
            </a:xfrm>
            <a:prstGeom prst="rect">
              <a:avLst/>
            </a:prstGeom>
            <a:noFill/>
            <a:ln>
              <a:noFill/>
            </a:ln>
          </p:spPr>
        </p:pic>
        <p:cxnSp>
          <p:nvCxnSpPr>
            <p:cNvPr id="555" name="Google Shape;555;p42"/>
            <p:cNvCxnSpPr/>
            <p:nvPr/>
          </p:nvCxnSpPr>
          <p:spPr>
            <a:xfrm rot="10800000" flipH="1">
              <a:off x="3606" y="1882"/>
              <a:ext cx="52" cy="2"/>
            </a:xfrm>
            <a:prstGeom prst="straightConnector1">
              <a:avLst/>
            </a:prstGeom>
            <a:noFill/>
            <a:ln w="19050" cap="flat" cmpd="sng">
              <a:solidFill>
                <a:schemeClr val="dk1"/>
              </a:solidFill>
              <a:prstDash val="solid"/>
              <a:miter lim="800000"/>
              <a:headEnd type="none" w="sm" len="sm"/>
              <a:tailEnd type="none" w="sm" len="sm"/>
            </a:ln>
          </p:spPr>
        </p:cxnSp>
        <p:grpSp>
          <p:nvGrpSpPr>
            <p:cNvPr id="556" name="Google Shape;556;p42"/>
            <p:cNvGrpSpPr/>
            <p:nvPr/>
          </p:nvGrpSpPr>
          <p:grpSpPr>
            <a:xfrm>
              <a:off x="3404" y="1504"/>
              <a:ext cx="51" cy="167"/>
              <a:chOff x="3842" y="406"/>
              <a:chExt cx="51" cy="167"/>
            </a:xfrm>
          </p:grpSpPr>
          <p:sp>
            <p:nvSpPr>
              <p:cNvPr id="557" name="Google Shape;557;p42"/>
              <p:cNvSpPr/>
              <p:nvPr/>
            </p:nvSpPr>
            <p:spPr>
              <a:xfrm>
                <a:off x="3842" y="40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58" name="Google Shape;558;p42"/>
              <p:cNvSpPr/>
              <p:nvPr/>
            </p:nvSpPr>
            <p:spPr>
              <a:xfrm>
                <a:off x="3844" y="46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59" name="Google Shape;559;p42"/>
              <p:cNvSpPr/>
              <p:nvPr/>
            </p:nvSpPr>
            <p:spPr>
              <a:xfrm>
                <a:off x="3846" y="52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cxnSp>
          <p:nvCxnSpPr>
            <p:cNvPr id="560" name="Google Shape;560;p42"/>
            <p:cNvCxnSpPr/>
            <p:nvPr/>
          </p:nvCxnSpPr>
          <p:spPr>
            <a:xfrm>
              <a:off x="3654" y="1431"/>
              <a:ext cx="0" cy="450"/>
            </a:xfrm>
            <a:prstGeom prst="straightConnector1">
              <a:avLst/>
            </a:prstGeom>
            <a:noFill/>
            <a:ln w="12700" cap="flat" cmpd="sng">
              <a:solidFill>
                <a:schemeClr val="dk1"/>
              </a:solidFill>
              <a:prstDash val="solid"/>
              <a:miter lim="800000"/>
              <a:headEnd type="none" w="sm" len="sm"/>
              <a:tailEnd type="none" w="sm" len="sm"/>
            </a:ln>
          </p:spPr>
        </p:cxnSp>
      </p:grpSp>
      <p:pic>
        <p:nvPicPr>
          <p:cNvPr id="561" name="Google Shape;561;p42"/>
          <p:cNvPicPr preferRelativeResize="0"/>
          <p:nvPr/>
        </p:nvPicPr>
        <p:blipFill rotWithShape="1">
          <a:blip r:embed="rId7">
            <a:alphaModFix/>
          </a:blip>
          <a:srcRect/>
          <a:stretch/>
        </p:blipFill>
        <p:spPr>
          <a:xfrm>
            <a:off x="6259512" y="4684712"/>
            <a:ext cx="417512" cy="331787"/>
          </a:xfrm>
          <a:prstGeom prst="rect">
            <a:avLst/>
          </a:prstGeom>
          <a:noFill/>
          <a:ln>
            <a:noFill/>
          </a:ln>
        </p:spPr>
      </p:pic>
      <p:pic>
        <p:nvPicPr>
          <p:cNvPr id="562" name="Google Shape;562;p42"/>
          <p:cNvPicPr preferRelativeResize="0"/>
          <p:nvPr/>
        </p:nvPicPr>
        <p:blipFill rotWithShape="1">
          <a:blip r:embed="rId8">
            <a:alphaModFix/>
          </a:blip>
          <a:srcRect/>
          <a:stretch/>
        </p:blipFill>
        <p:spPr>
          <a:xfrm>
            <a:off x="5645150" y="4673600"/>
            <a:ext cx="415925" cy="330200"/>
          </a:xfrm>
          <a:prstGeom prst="rect">
            <a:avLst/>
          </a:prstGeom>
          <a:noFill/>
          <a:ln>
            <a:noFill/>
          </a:ln>
        </p:spPr>
      </p:pic>
      <p:sp>
        <p:nvSpPr>
          <p:cNvPr id="563" name="Google Shape;563;p42"/>
          <p:cNvSpPr/>
          <p:nvPr/>
        </p:nvSpPr>
        <p:spPr>
          <a:xfrm rot="-5400000">
            <a:off x="6061868" y="4777581"/>
            <a:ext cx="63500" cy="6508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64" name="Google Shape;564;p42"/>
          <p:cNvSpPr/>
          <p:nvPr/>
        </p:nvSpPr>
        <p:spPr>
          <a:xfrm rot="-5400000">
            <a:off x="6146800" y="4775200"/>
            <a:ext cx="63500" cy="6667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65" name="Google Shape;565;p42"/>
          <p:cNvSpPr/>
          <p:nvPr/>
        </p:nvSpPr>
        <p:spPr>
          <a:xfrm rot="-5400000">
            <a:off x="6224587" y="4779962"/>
            <a:ext cx="61912" cy="6508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566" name="Google Shape;566;p42"/>
          <p:cNvCxnSpPr/>
          <p:nvPr/>
        </p:nvCxnSpPr>
        <p:spPr>
          <a:xfrm rot="-5400000">
            <a:off x="6484143" y="4660106"/>
            <a:ext cx="60325" cy="1587"/>
          </a:xfrm>
          <a:prstGeom prst="straightConnector1">
            <a:avLst/>
          </a:prstGeom>
          <a:noFill/>
          <a:ln w="19050" cap="flat" cmpd="sng">
            <a:solidFill>
              <a:schemeClr val="dk1"/>
            </a:solidFill>
            <a:prstDash val="solid"/>
            <a:miter lim="800000"/>
            <a:headEnd type="none" w="sm" len="sm"/>
            <a:tailEnd type="none" w="sm" len="sm"/>
          </a:ln>
        </p:spPr>
      </p:cxnSp>
      <p:cxnSp>
        <p:nvCxnSpPr>
          <p:cNvPr id="567" name="Google Shape;567;p42"/>
          <p:cNvCxnSpPr/>
          <p:nvPr/>
        </p:nvCxnSpPr>
        <p:spPr>
          <a:xfrm rot="-5400000">
            <a:off x="5857875" y="4651375"/>
            <a:ext cx="63500" cy="0"/>
          </a:xfrm>
          <a:prstGeom prst="straightConnector1">
            <a:avLst/>
          </a:prstGeom>
          <a:noFill/>
          <a:ln w="19050" cap="flat" cmpd="sng">
            <a:solidFill>
              <a:schemeClr val="dk1"/>
            </a:solidFill>
            <a:prstDash val="solid"/>
            <a:miter lim="800000"/>
            <a:headEnd type="none" w="sm" len="sm"/>
            <a:tailEnd type="none" w="sm" len="sm"/>
          </a:ln>
        </p:spPr>
      </p:cxnSp>
      <p:cxnSp>
        <p:nvCxnSpPr>
          <p:cNvPr id="568" name="Google Shape;568;p42"/>
          <p:cNvCxnSpPr/>
          <p:nvPr/>
        </p:nvCxnSpPr>
        <p:spPr>
          <a:xfrm>
            <a:off x="6204743" y="4312443"/>
            <a:ext cx="0" cy="627062"/>
          </a:xfrm>
          <a:prstGeom prst="straightConnector1">
            <a:avLst/>
          </a:prstGeom>
          <a:noFill/>
          <a:ln w="12700" cap="flat" cmpd="sng">
            <a:solidFill>
              <a:schemeClr val="dk1"/>
            </a:solidFill>
            <a:prstDash val="solid"/>
            <a:miter lim="800000"/>
            <a:headEnd type="none" w="sm" len="sm"/>
            <a:tailEnd type="none" w="sm" len="sm"/>
          </a:ln>
        </p:spPr>
      </p:cxnSp>
      <p:cxnSp>
        <p:nvCxnSpPr>
          <p:cNvPr id="569" name="Google Shape;569;p42"/>
          <p:cNvCxnSpPr/>
          <p:nvPr/>
        </p:nvCxnSpPr>
        <p:spPr>
          <a:xfrm rot="10800000" flipH="1">
            <a:off x="5870575" y="4251325"/>
            <a:ext cx="93662" cy="3175"/>
          </a:xfrm>
          <a:prstGeom prst="straightConnector1">
            <a:avLst/>
          </a:prstGeom>
          <a:noFill/>
          <a:ln w="12700" cap="flat" cmpd="sng">
            <a:solidFill>
              <a:schemeClr val="dk1"/>
            </a:solidFill>
            <a:prstDash val="solid"/>
            <a:miter lim="800000"/>
            <a:headEnd type="none" w="sm" len="sm"/>
            <a:tailEnd type="none" w="sm" len="sm"/>
          </a:ln>
        </p:spPr>
      </p:cxnSp>
      <p:cxnSp>
        <p:nvCxnSpPr>
          <p:cNvPr id="570" name="Google Shape;570;p42"/>
          <p:cNvCxnSpPr/>
          <p:nvPr/>
        </p:nvCxnSpPr>
        <p:spPr>
          <a:xfrm>
            <a:off x="6472237" y="4297362"/>
            <a:ext cx="303212" cy="385762"/>
          </a:xfrm>
          <a:prstGeom prst="straightConnector1">
            <a:avLst/>
          </a:prstGeom>
          <a:noFill/>
          <a:ln w="12700" cap="flat" cmpd="sng">
            <a:solidFill>
              <a:schemeClr val="dk1"/>
            </a:solidFill>
            <a:prstDash val="solid"/>
            <a:miter lim="800000"/>
            <a:headEnd type="none" w="sm" len="sm"/>
            <a:tailEnd type="none" w="sm" len="sm"/>
          </a:ln>
        </p:spPr>
      </p:cxnSp>
      <p:cxnSp>
        <p:nvCxnSpPr>
          <p:cNvPr id="571" name="Google Shape;571;p42"/>
          <p:cNvCxnSpPr/>
          <p:nvPr/>
        </p:nvCxnSpPr>
        <p:spPr>
          <a:xfrm flipH="1">
            <a:off x="7267575" y="4294187"/>
            <a:ext cx="279400" cy="392112"/>
          </a:xfrm>
          <a:prstGeom prst="straightConnector1">
            <a:avLst/>
          </a:prstGeom>
          <a:noFill/>
          <a:ln w="12700" cap="flat" cmpd="sng">
            <a:solidFill>
              <a:schemeClr val="dk1"/>
            </a:solidFill>
            <a:prstDash val="solid"/>
            <a:miter lim="800000"/>
            <a:headEnd type="none" w="sm" len="sm"/>
            <a:tailEnd type="none" w="sm" len="sm"/>
          </a:ln>
        </p:spPr>
      </p:cxnSp>
      <p:pic>
        <p:nvPicPr>
          <p:cNvPr id="572" name="Google Shape;572;p42"/>
          <p:cNvPicPr preferRelativeResize="0"/>
          <p:nvPr/>
        </p:nvPicPr>
        <p:blipFill rotWithShape="1">
          <a:blip r:embed="rId9">
            <a:alphaModFix/>
          </a:blip>
          <a:srcRect/>
          <a:stretch/>
        </p:blipFill>
        <p:spPr>
          <a:xfrm>
            <a:off x="7445375" y="3846512"/>
            <a:ext cx="203200" cy="241300"/>
          </a:xfrm>
          <a:prstGeom prst="rect">
            <a:avLst/>
          </a:prstGeom>
          <a:noFill/>
          <a:ln>
            <a:noFill/>
          </a:ln>
        </p:spPr>
      </p:pic>
      <p:pic>
        <p:nvPicPr>
          <p:cNvPr id="573" name="Google Shape;573;p42"/>
          <p:cNvPicPr preferRelativeResize="0"/>
          <p:nvPr/>
        </p:nvPicPr>
        <p:blipFill rotWithShape="1">
          <a:blip r:embed="rId10">
            <a:alphaModFix/>
          </a:blip>
          <a:srcRect/>
          <a:stretch/>
        </p:blipFill>
        <p:spPr>
          <a:xfrm>
            <a:off x="6108700" y="3927475"/>
            <a:ext cx="203200" cy="239712"/>
          </a:xfrm>
          <a:prstGeom prst="rect">
            <a:avLst/>
          </a:prstGeom>
          <a:noFill/>
          <a:ln>
            <a:noFill/>
          </a:ln>
        </p:spPr>
      </p:pic>
      <p:sp>
        <p:nvSpPr>
          <p:cNvPr id="574" name="Google Shape;574;p42"/>
          <p:cNvSpPr/>
          <p:nvPr/>
        </p:nvSpPr>
        <p:spPr>
          <a:xfrm>
            <a:off x="6189662" y="3702050"/>
            <a:ext cx="1354137" cy="304800"/>
          </a:xfrm>
          <a:custGeom>
            <a:avLst/>
            <a:gdLst/>
            <a:ahLst/>
            <a:cxnLst/>
            <a:rect l="l" t="t" r="r" b="b"/>
            <a:pathLst>
              <a:path w="972" h="228" extrusionOk="0">
                <a:moveTo>
                  <a:pt x="0" y="228"/>
                </a:moveTo>
                <a:cubicBezTo>
                  <a:pt x="135" y="123"/>
                  <a:pt x="270" y="18"/>
                  <a:pt x="432" y="9"/>
                </a:cubicBezTo>
                <a:cubicBezTo>
                  <a:pt x="594" y="0"/>
                  <a:pt x="783" y="85"/>
                  <a:pt x="972" y="171"/>
                </a:cubicBezTo>
              </a:path>
            </a:pathLst>
          </a:cu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575" name="Google Shape;575;p42"/>
          <p:cNvGrpSpPr/>
          <p:nvPr/>
        </p:nvGrpSpPr>
        <p:grpSpPr>
          <a:xfrm>
            <a:off x="6456362" y="5124450"/>
            <a:ext cx="406400" cy="427037"/>
            <a:chOff x="2870" y="1518"/>
            <a:chExt cx="292" cy="320"/>
          </a:xfrm>
        </p:grpSpPr>
        <p:pic>
          <p:nvPicPr>
            <p:cNvPr id="576" name="Google Shape;576;p42"/>
            <p:cNvPicPr preferRelativeResize="0"/>
            <p:nvPr/>
          </p:nvPicPr>
          <p:blipFill rotWithShape="1">
            <a:blip r:embed="rId11">
              <a:alphaModFix/>
            </a:blip>
            <a:srcRect/>
            <a:stretch/>
          </p:blipFill>
          <p:spPr>
            <a:xfrm>
              <a:off x="2870" y="1518"/>
              <a:ext cx="272" cy="282"/>
            </a:xfrm>
            <a:prstGeom prst="rect">
              <a:avLst/>
            </a:prstGeom>
            <a:noFill/>
            <a:ln>
              <a:noFill/>
            </a:ln>
          </p:spPr>
        </p:pic>
        <p:pic>
          <p:nvPicPr>
            <p:cNvPr id="577" name="Google Shape;577;p42"/>
            <p:cNvPicPr preferRelativeResize="0"/>
            <p:nvPr/>
          </p:nvPicPr>
          <p:blipFill rotWithShape="1">
            <a:blip r:embed="rId12">
              <a:alphaModFix/>
            </a:blip>
            <a:srcRect/>
            <a:stretch/>
          </p:blipFill>
          <p:spPr>
            <a:xfrm>
              <a:off x="2913" y="1602"/>
              <a:ext cx="249" cy="236"/>
            </a:xfrm>
            <a:prstGeom prst="rect">
              <a:avLst/>
            </a:prstGeom>
            <a:noFill/>
            <a:ln>
              <a:noFill/>
            </a:ln>
          </p:spPr>
        </p:pic>
      </p:grpSp>
      <p:grpSp>
        <p:nvGrpSpPr>
          <p:cNvPr id="578" name="Google Shape;578;p42"/>
          <p:cNvGrpSpPr/>
          <p:nvPr/>
        </p:nvGrpSpPr>
        <p:grpSpPr>
          <a:xfrm>
            <a:off x="7234237" y="5156200"/>
            <a:ext cx="406400" cy="427037"/>
            <a:chOff x="2870" y="1518"/>
            <a:chExt cx="292" cy="320"/>
          </a:xfrm>
        </p:grpSpPr>
        <p:pic>
          <p:nvPicPr>
            <p:cNvPr id="579" name="Google Shape;579;p42"/>
            <p:cNvPicPr preferRelativeResize="0"/>
            <p:nvPr/>
          </p:nvPicPr>
          <p:blipFill rotWithShape="1">
            <a:blip r:embed="rId11">
              <a:alphaModFix/>
            </a:blip>
            <a:srcRect/>
            <a:stretch/>
          </p:blipFill>
          <p:spPr>
            <a:xfrm>
              <a:off x="2870" y="1518"/>
              <a:ext cx="272" cy="282"/>
            </a:xfrm>
            <a:prstGeom prst="rect">
              <a:avLst/>
            </a:prstGeom>
            <a:noFill/>
            <a:ln>
              <a:noFill/>
            </a:ln>
          </p:spPr>
        </p:pic>
        <p:pic>
          <p:nvPicPr>
            <p:cNvPr id="580" name="Google Shape;580;p42"/>
            <p:cNvPicPr preferRelativeResize="0"/>
            <p:nvPr/>
          </p:nvPicPr>
          <p:blipFill rotWithShape="1">
            <a:blip r:embed="rId12">
              <a:alphaModFix/>
            </a:blip>
            <a:srcRect/>
            <a:stretch/>
          </p:blipFill>
          <p:spPr>
            <a:xfrm>
              <a:off x="2913" y="1602"/>
              <a:ext cx="249" cy="236"/>
            </a:xfrm>
            <a:prstGeom prst="rect">
              <a:avLst/>
            </a:prstGeom>
            <a:noFill/>
            <a:ln>
              <a:noFill/>
            </a:ln>
          </p:spPr>
        </p:pic>
      </p:grpSp>
      <p:grpSp>
        <p:nvGrpSpPr>
          <p:cNvPr id="581" name="Google Shape;581;p42"/>
          <p:cNvGrpSpPr/>
          <p:nvPr/>
        </p:nvGrpSpPr>
        <p:grpSpPr>
          <a:xfrm>
            <a:off x="6819900" y="4872037"/>
            <a:ext cx="379412" cy="376237"/>
            <a:chOff x="4733" y="2082"/>
            <a:chExt cx="272" cy="282"/>
          </a:xfrm>
        </p:grpSpPr>
        <p:pic>
          <p:nvPicPr>
            <p:cNvPr id="582" name="Google Shape;582;p42"/>
            <p:cNvPicPr preferRelativeResize="0"/>
            <p:nvPr/>
          </p:nvPicPr>
          <p:blipFill rotWithShape="1">
            <a:blip r:embed="rId11">
              <a:alphaModFix/>
            </a:blip>
            <a:srcRect/>
            <a:stretch/>
          </p:blipFill>
          <p:spPr>
            <a:xfrm>
              <a:off x="4733" y="2082"/>
              <a:ext cx="272" cy="282"/>
            </a:xfrm>
            <a:prstGeom prst="rect">
              <a:avLst/>
            </a:prstGeom>
            <a:noFill/>
            <a:ln>
              <a:noFill/>
            </a:ln>
          </p:spPr>
        </p:pic>
        <p:sp>
          <p:nvSpPr>
            <p:cNvPr id="583" name="Google Shape;583;p42"/>
            <p:cNvSpPr txBox="1"/>
            <p:nvPr/>
          </p:nvSpPr>
          <p:spPr>
            <a:xfrm>
              <a:off x="4812" y="2181"/>
              <a:ext cx="192" cy="183"/>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cxnSp>
        <p:nvCxnSpPr>
          <p:cNvPr id="584" name="Google Shape;584;p42"/>
          <p:cNvCxnSpPr/>
          <p:nvPr/>
        </p:nvCxnSpPr>
        <p:spPr>
          <a:xfrm>
            <a:off x="7126287" y="4775200"/>
            <a:ext cx="0" cy="228600"/>
          </a:xfrm>
          <a:prstGeom prst="straightConnector1">
            <a:avLst/>
          </a:prstGeom>
          <a:noFill/>
          <a:ln w="12700" cap="flat" cmpd="sng">
            <a:solidFill>
              <a:schemeClr val="dk1"/>
            </a:solidFill>
            <a:prstDash val="solid"/>
            <a:miter lim="800000"/>
            <a:headEnd type="none" w="sm" len="sm"/>
            <a:tailEnd type="none" w="sm" len="sm"/>
          </a:ln>
        </p:spPr>
      </p:cxnSp>
      <p:grpSp>
        <p:nvGrpSpPr>
          <p:cNvPr id="585" name="Google Shape;585;p42"/>
          <p:cNvGrpSpPr/>
          <p:nvPr/>
        </p:nvGrpSpPr>
        <p:grpSpPr>
          <a:xfrm>
            <a:off x="7847012" y="4198937"/>
            <a:ext cx="207962" cy="409575"/>
            <a:chOff x="4180" y="783"/>
            <a:chExt cx="150" cy="307"/>
          </a:xfrm>
        </p:grpSpPr>
        <p:sp>
          <p:nvSpPr>
            <p:cNvPr id="586" name="Google Shape;586;p42"/>
            <p:cNvSpPr/>
            <p:nvPr/>
          </p:nvSpPr>
          <p:spPr>
            <a:xfrm>
              <a:off x="4180" y="1019"/>
              <a:ext cx="150" cy="7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87" name="Google Shape;587;p42"/>
            <p:cNvSpPr txBox="1"/>
            <p:nvPr/>
          </p:nvSpPr>
          <p:spPr>
            <a:xfrm>
              <a:off x="4256" y="785"/>
              <a:ext cx="69" cy="236"/>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88" name="Google Shape;588;p42"/>
            <p:cNvSpPr txBox="1"/>
            <p:nvPr/>
          </p:nvSpPr>
          <p:spPr>
            <a:xfrm>
              <a:off x="4181" y="852"/>
              <a:ext cx="95" cy="236"/>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89" name="Google Shape;589;p42"/>
            <p:cNvSpPr/>
            <p:nvPr/>
          </p:nvSpPr>
          <p:spPr>
            <a:xfrm>
              <a:off x="4180" y="783"/>
              <a:ext cx="150" cy="7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590" name="Google Shape;590;p42"/>
            <p:cNvCxnSpPr/>
            <p:nvPr/>
          </p:nvCxnSpPr>
          <p:spPr>
            <a:xfrm>
              <a:off x="4330" y="788"/>
              <a:ext cx="0" cy="231"/>
            </a:xfrm>
            <a:prstGeom prst="straightConnector1">
              <a:avLst/>
            </a:prstGeom>
            <a:noFill/>
            <a:ln w="9525" cap="flat" cmpd="sng">
              <a:solidFill>
                <a:schemeClr val="dk1"/>
              </a:solidFill>
              <a:prstDash val="solid"/>
              <a:miter lim="800000"/>
              <a:headEnd type="none" w="sm" len="sm"/>
              <a:tailEnd type="none" w="sm" len="sm"/>
            </a:ln>
          </p:spPr>
        </p:cxnSp>
        <p:cxnSp>
          <p:nvCxnSpPr>
            <p:cNvPr id="591" name="Google Shape;591;p42"/>
            <p:cNvCxnSpPr/>
            <p:nvPr/>
          </p:nvCxnSpPr>
          <p:spPr>
            <a:xfrm flipH="1">
              <a:off x="4276" y="1019"/>
              <a:ext cx="54" cy="69"/>
            </a:xfrm>
            <a:prstGeom prst="straightConnector1">
              <a:avLst/>
            </a:prstGeom>
            <a:noFill/>
            <a:ln w="9525" cap="flat" cmpd="sng">
              <a:solidFill>
                <a:schemeClr val="dk1"/>
              </a:solidFill>
              <a:prstDash val="solid"/>
              <a:miter lim="800000"/>
              <a:headEnd type="none" w="sm" len="sm"/>
              <a:tailEnd type="none" w="sm" len="sm"/>
            </a:ln>
          </p:spPr>
        </p:cxnSp>
        <p:sp>
          <p:nvSpPr>
            <p:cNvPr id="592" name="Google Shape;592;p42"/>
            <p:cNvSpPr txBox="1"/>
            <p:nvPr/>
          </p:nvSpPr>
          <p:spPr>
            <a:xfrm>
              <a:off x="4193" y="883"/>
              <a:ext cx="63" cy="13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93" name="Google Shape;593;p42"/>
            <p:cNvSpPr txBox="1"/>
            <p:nvPr/>
          </p:nvSpPr>
          <p:spPr>
            <a:xfrm>
              <a:off x="4202" y="924"/>
              <a:ext cx="48" cy="4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594" name="Google Shape;594;p42"/>
          <p:cNvGrpSpPr/>
          <p:nvPr/>
        </p:nvGrpSpPr>
        <p:grpSpPr>
          <a:xfrm>
            <a:off x="7808912" y="4652962"/>
            <a:ext cx="796925" cy="1260475"/>
            <a:chOff x="5087" y="3051"/>
            <a:chExt cx="502" cy="794"/>
          </a:xfrm>
        </p:grpSpPr>
        <p:sp>
          <p:nvSpPr>
            <p:cNvPr id="595" name="Google Shape;595;p42"/>
            <p:cNvSpPr/>
            <p:nvPr/>
          </p:nvSpPr>
          <p:spPr>
            <a:xfrm>
              <a:off x="5087" y="3051"/>
              <a:ext cx="502" cy="794"/>
            </a:xfrm>
            <a:custGeom>
              <a:avLst/>
              <a:gdLst/>
              <a:ahLst/>
              <a:cxnLst/>
              <a:rect l="l" t="t" r="r" b="b"/>
              <a:pathLst>
                <a:path w="502" h="794" extrusionOk="0">
                  <a:moveTo>
                    <a:pt x="289" y="9"/>
                  </a:moveTo>
                  <a:cubicBezTo>
                    <a:pt x="232" y="0"/>
                    <a:pt x="171" y="0"/>
                    <a:pt x="127" y="33"/>
                  </a:cubicBezTo>
                  <a:cubicBezTo>
                    <a:pt x="83" y="66"/>
                    <a:pt x="44" y="109"/>
                    <a:pt x="25" y="207"/>
                  </a:cubicBezTo>
                  <a:cubicBezTo>
                    <a:pt x="6" y="305"/>
                    <a:pt x="0" y="527"/>
                    <a:pt x="13" y="621"/>
                  </a:cubicBezTo>
                  <a:cubicBezTo>
                    <a:pt x="26" y="715"/>
                    <a:pt x="60" y="748"/>
                    <a:pt x="103" y="771"/>
                  </a:cubicBezTo>
                  <a:cubicBezTo>
                    <a:pt x="146" y="794"/>
                    <a:pt x="218" y="765"/>
                    <a:pt x="271" y="759"/>
                  </a:cubicBezTo>
                  <a:cubicBezTo>
                    <a:pt x="324" y="753"/>
                    <a:pt x="388" y="765"/>
                    <a:pt x="421" y="735"/>
                  </a:cubicBezTo>
                  <a:cubicBezTo>
                    <a:pt x="454" y="705"/>
                    <a:pt x="458" y="623"/>
                    <a:pt x="469" y="579"/>
                  </a:cubicBezTo>
                  <a:cubicBezTo>
                    <a:pt x="480" y="535"/>
                    <a:pt x="487" y="553"/>
                    <a:pt x="487" y="471"/>
                  </a:cubicBezTo>
                  <a:cubicBezTo>
                    <a:pt x="487" y="389"/>
                    <a:pt x="502" y="164"/>
                    <a:pt x="469" y="87"/>
                  </a:cubicBezTo>
                  <a:cubicBezTo>
                    <a:pt x="436" y="10"/>
                    <a:pt x="346" y="18"/>
                    <a:pt x="289" y="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596" name="Google Shape;596;p42"/>
            <p:cNvGrpSpPr/>
            <p:nvPr/>
          </p:nvGrpSpPr>
          <p:grpSpPr>
            <a:xfrm>
              <a:off x="5157" y="3111"/>
              <a:ext cx="347" cy="654"/>
              <a:chOff x="4935" y="2925"/>
              <a:chExt cx="347" cy="654"/>
            </a:xfrm>
          </p:grpSpPr>
          <p:sp>
            <p:nvSpPr>
              <p:cNvPr id="597" name="Google Shape;597;p42"/>
              <p:cNvSpPr/>
              <p:nvPr/>
            </p:nvSpPr>
            <p:spPr>
              <a:xfrm>
                <a:off x="4935" y="3428"/>
                <a:ext cx="347" cy="15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98" name="Google Shape;598;p42"/>
              <p:cNvSpPr txBox="1"/>
              <p:nvPr/>
            </p:nvSpPr>
            <p:spPr>
              <a:xfrm>
                <a:off x="5111" y="2929"/>
                <a:ext cx="165" cy="50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99" name="Google Shape;599;p42"/>
              <p:cNvSpPr txBox="1"/>
              <p:nvPr/>
            </p:nvSpPr>
            <p:spPr>
              <a:xfrm>
                <a:off x="4937" y="3072"/>
                <a:ext cx="220" cy="503"/>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00" name="Google Shape;600;p42"/>
              <p:cNvSpPr/>
              <p:nvPr/>
            </p:nvSpPr>
            <p:spPr>
              <a:xfrm>
                <a:off x="4935" y="2925"/>
                <a:ext cx="347" cy="15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601" name="Google Shape;601;p42"/>
              <p:cNvCxnSpPr/>
              <p:nvPr/>
            </p:nvCxnSpPr>
            <p:spPr>
              <a:xfrm>
                <a:off x="5282" y="2936"/>
                <a:ext cx="0" cy="492"/>
              </a:xfrm>
              <a:prstGeom prst="straightConnector1">
                <a:avLst/>
              </a:prstGeom>
              <a:noFill/>
              <a:ln w="9525" cap="flat" cmpd="sng">
                <a:solidFill>
                  <a:schemeClr val="dk1"/>
                </a:solidFill>
                <a:prstDash val="solid"/>
                <a:miter lim="800000"/>
                <a:headEnd type="none" w="sm" len="sm"/>
                <a:tailEnd type="none" w="sm" len="sm"/>
              </a:ln>
            </p:spPr>
          </p:cxnSp>
          <p:cxnSp>
            <p:nvCxnSpPr>
              <p:cNvPr id="602" name="Google Shape;602;p42"/>
              <p:cNvCxnSpPr/>
              <p:nvPr/>
            </p:nvCxnSpPr>
            <p:spPr>
              <a:xfrm flipH="1">
                <a:off x="5157" y="3428"/>
                <a:ext cx="125" cy="147"/>
              </a:xfrm>
              <a:prstGeom prst="straightConnector1">
                <a:avLst/>
              </a:prstGeom>
              <a:noFill/>
              <a:ln w="9525" cap="flat" cmpd="sng">
                <a:solidFill>
                  <a:schemeClr val="dk1"/>
                </a:solidFill>
                <a:prstDash val="solid"/>
                <a:miter lim="800000"/>
                <a:headEnd type="none" w="sm" len="sm"/>
                <a:tailEnd type="none" w="sm" len="sm"/>
              </a:ln>
            </p:spPr>
          </p:cxnSp>
          <p:sp>
            <p:nvSpPr>
              <p:cNvPr id="603" name="Google Shape;603;p42"/>
              <p:cNvSpPr txBox="1"/>
              <p:nvPr/>
            </p:nvSpPr>
            <p:spPr>
              <a:xfrm>
                <a:off x="4965" y="3138"/>
                <a:ext cx="146" cy="290"/>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04" name="Google Shape;604;p42"/>
              <p:cNvSpPr txBox="1"/>
              <p:nvPr/>
            </p:nvSpPr>
            <p:spPr>
              <a:xfrm>
                <a:off x="4986" y="3225"/>
                <a:ext cx="111" cy="103"/>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cxnSp>
        <p:nvCxnSpPr>
          <p:cNvPr id="605" name="Google Shape;605;p42"/>
          <p:cNvCxnSpPr/>
          <p:nvPr/>
        </p:nvCxnSpPr>
        <p:spPr>
          <a:xfrm rot="-5400000">
            <a:off x="7460456" y="4572793"/>
            <a:ext cx="611187" cy="0"/>
          </a:xfrm>
          <a:prstGeom prst="straightConnector1">
            <a:avLst/>
          </a:prstGeom>
          <a:noFill/>
          <a:ln w="12700" cap="flat" cmpd="sng">
            <a:solidFill>
              <a:schemeClr val="dk1"/>
            </a:solidFill>
            <a:prstDash val="solid"/>
            <a:miter lim="800000"/>
            <a:headEnd type="none" w="sm" len="sm"/>
            <a:tailEnd type="none" w="sm" len="sm"/>
          </a:ln>
        </p:spPr>
      </p:cxnSp>
      <p:cxnSp>
        <p:nvCxnSpPr>
          <p:cNvPr id="606" name="Google Shape;606;p42"/>
          <p:cNvCxnSpPr/>
          <p:nvPr/>
        </p:nvCxnSpPr>
        <p:spPr>
          <a:xfrm rot="10800000">
            <a:off x="7814468" y="4825206"/>
            <a:ext cx="0" cy="103187"/>
          </a:xfrm>
          <a:prstGeom prst="straightConnector1">
            <a:avLst/>
          </a:prstGeom>
          <a:noFill/>
          <a:ln w="12700" cap="flat" cmpd="sng">
            <a:solidFill>
              <a:schemeClr val="dk1"/>
            </a:solidFill>
            <a:prstDash val="solid"/>
            <a:miter lim="800000"/>
            <a:headEnd type="none" w="sm" len="sm"/>
            <a:tailEnd type="none" w="sm" len="sm"/>
          </a:ln>
        </p:spPr>
      </p:cxnSp>
      <p:cxnSp>
        <p:nvCxnSpPr>
          <p:cNvPr id="607" name="Google Shape;607;p42"/>
          <p:cNvCxnSpPr/>
          <p:nvPr/>
        </p:nvCxnSpPr>
        <p:spPr>
          <a:xfrm rot="10800000">
            <a:off x="7804150" y="4356100"/>
            <a:ext cx="0" cy="88900"/>
          </a:xfrm>
          <a:prstGeom prst="straightConnector1">
            <a:avLst/>
          </a:prstGeom>
          <a:noFill/>
          <a:ln w="12700" cap="flat" cmpd="sng">
            <a:solidFill>
              <a:schemeClr val="dk1"/>
            </a:solidFill>
            <a:prstDash val="solid"/>
            <a:miter lim="800000"/>
            <a:headEnd type="none" w="sm" len="sm"/>
            <a:tailEnd type="none" w="sm" len="sm"/>
          </a:ln>
        </p:spPr>
      </p:cxnSp>
      <p:cxnSp>
        <p:nvCxnSpPr>
          <p:cNvPr id="608" name="Google Shape;608;p42"/>
          <p:cNvCxnSpPr/>
          <p:nvPr/>
        </p:nvCxnSpPr>
        <p:spPr>
          <a:xfrm rot="10800000" flipH="1">
            <a:off x="6483350" y="2497137"/>
            <a:ext cx="458787" cy="207962"/>
          </a:xfrm>
          <a:prstGeom prst="straightConnector1">
            <a:avLst/>
          </a:prstGeom>
          <a:noFill/>
          <a:ln w="12700" cap="flat" cmpd="sng">
            <a:solidFill>
              <a:schemeClr val="dk1"/>
            </a:solidFill>
            <a:prstDash val="solid"/>
            <a:miter lim="800000"/>
            <a:headEnd type="none" w="sm" len="sm"/>
            <a:tailEnd type="none" w="sm" len="sm"/>
          </a:ln>
        </p:spPr>
      </p:cxnSp>
      <p:cxnSp>
        <p:nvCxnSpPr>
          <p:cNvPr id="609" name="Google Shape;609;p42"/>
          <p:cNvCxnSpPr/>
          <p:nvPr/>
        </p:nvCxnSpPr>
        <p:spPr>
          <a:xfrm>
            <a:off x="7418387" y="2481262"/>
            <a:ext cx="485775" cy="207962"/>
          </a:xfrm>
          <a:prstGeom prst="straightConnector1">
            <a:avLst/>
          </a:prstGeom>
          <a:noFill/>
          <a:ln w="12700" cap="flat" cmpd="sng">
            <a:solidFill>
              <a:schemeClr val="dk1"/>
            </a:solidFill>
            <a:prstDash val="solid"/>
            <a:miter lim="800000"/>
            <a:headEnd type="none" w="sm" len="sm"/>
            <a:tailEnd type="none" w="sm" len="sm"/>
          </a:ln>
        </p:spPr>
      </p:cxnSp>
      <p:cxnSp>
        <p:nvCxnSpPr>
          <p:cNvPr id="610" name="Google Shape;610;p42"/>
          <p:cNvCxnSpPr/>
          <p:nvPr/>
        </p:nvCxnSpPr>
        <p:spPr>
          <a:xfrm flipH="1">
            <a:off x="7937500" y="2817812"/>
            <a:ext cx="241300" cy="681037"/>
          </a:xfrm>
          <a:prstGeom prst="straightConnector1">
            <a:avLst/>
          </a:prstGeom>
          <a:noFill/>
          <a:ln w="12700" cap="flat" cmpd="sng">
            <a:solidFill>
              <a:schemeClr val="dk1"/>
            </a:solidFill>
            <a:prstDash val="solid"/>
            <a:miter lim="800000"/>
            <a:headEnd type="none" w="sm" len="sm"/>
            <a:tailEnd type="none" w="sm" len="sm"/>
          </a:ln>
        </p:spPr>
      </p:cxnSp>
      <p:cxnSp>
        <p:nvCxnSpPr>
          <p:cNvPr id="611" name="Google Shape;611;p42"/>
          <p:cNvCxnSpPr/>
          <p:nvPr/>
        </p:nvCxnSpPr>
        <p:spPr>
          <a:xfrm>
            <a:off x="7167562" y="2593975"/>
            <a:ext cx="0" cy="431800"/>
          </a:xfrm>
          <a:prstGeom prst="straightConnector1">
            <a:avLst/>
          </a:prstGeom>
          <a:noFill/>
          <a:ln w="12700" cap="flat" cmpd="sng">
            <a:solidFill>
              <a:schemeClr val="dk1"/>
            </a:solidFill>
            <a:prstDash val="solid"/>
            <a:miter lim="800000"/>
            <a:headEnd type="none" w="sm" len="sm"/>
            <a:tailEnd type="none" w="sm" len="sm"/>
          </a:ln>
        </p:spPr>
      </p:cxnSp>
      <p:cxnSp>
        <p:nvCxnSpPr>
          <p:cNvPr id="612" name="Google Shape;612;p42"/>
          <p:cNvCxnSpPr/>
          <p:nvPr/>
        </p:nvCxnSpPr>
        <p:spPr>
          <a:xfrm>
            <a:off x="7192962" y="3241675"/>
            <a:ext cx="534987" cy="368300"/>
          </a:xfrm>
          <a:prstGeom prst="straightConnector1">
            <a:avLst/>
          </a:prstGeom>
          <a:noFill/>
          <a:ln w="12700" cap="flat" cmpd="sng">
            <a:solidFill>
              <a:schemeClr val="dk1"/>
            </a:solidFill>
            <a:prstDash val="solid"/>
            <a:miter lim="800000"/>
            <a:headEnd type="none" w="sm" len="sm"/>
            <a:tailEnd type="none" w="sm" len="sm"/>
          </a:ln>
        </p:spPr>
      </p:cxnSp>
      <p:cxnSp>
        <p:nvCxnSpPr>
          <p:cNvPr id="613" name="Google Shape;613;p42"/>
          <p:cNvCxnSpPr/>
          <p:nvPr/>
        </p:nvCxnSpPr>
        <p:spPr>
          <a:xfrm flipH="1">
            <a:off x="7653337" y="3706812"/>
            <a:ext cx="266700" cy="360362"/>
          </a:xfrm>
          <a:prstGeom prst="straightConnector1">
            <a:avLst/>
          </a:prstGeom>
          <a:noFill/>
          <a:ln w="12700" cap="flat" cmpd="sng">
            <a:solidFill>
              <a:schemeClr val="dk1"/>
            </a:solidFill>
            <a:prstDash val="solid"/>
            <a:miter lim="800000"/>
            <a:headEnd type="none" w="sm" len="sm"/>
            <a:tailEnd type="none" w="sm" len="sm"/>
          </a:ln>
        </p:spPr>
      </p:cxnSp>
      <p:cxnSp>
        <p:nvCxnSpPr>
          <p:cNvPr id="614" name="Google Shape;614;p42"/>
          <p:cNvCxnSpPr/>
          <p:nvPr/>
        </p:nvCxnSpPr>
        <p:spPr>
          <a:xfrm flipH="1">
            <a:off x="7426325" y="2786062"/>
            <a:ext cx="560387" cy="384175"/>
          </a:xfrm>
          <a:prstGeom prst="straightConnector1">
            <a:avLst/>
          </a:prstGeom>
          <a:noFill/>
          <a:ln w="12700" cap="flat" cmpd="sng">
            <a:solidFill>
              <a:schemeClr val="dk1"/>
            </a:solidFill>
            <a:prstDash val="solid"/>
            <a:miter lim="800000"/>
            <a:headEnd type="none" w="sm" len="sm"/>
            <a:tailEnd type="none" w="sm" len="sm"/>
          </a:ln>
        </p:spPr>
      </p:cxnSp>
      <p:cxnSp>
        <p:nvCxnSpPr>
          <p:cNvPr id="615" name="Google Shape;615;p42"/>
          <p:cNvCxnSpPr/>
          <p:nvPr/>
        </p:nvCxnSpPr>
        <p:spPr>
          <a:xfrm flipH="1">
            <a:off x="7435850" y="2225675"/>
            <a:ext cx="350837" cy="255587"/>
          </a:xfrm>
          <a:prstGeom prst="straightConnector1">
            <a:avLst/>
          </a:prstGeom>
          <a:noFill/>
          <a:ln w="12700" cap="flat" cmpd="sng">
            <a:solidFill>
              <a:schemeClr val="dk1"/>
            </a:solidFill>
            <a:prstDash val="solid"/>
            <a:miter lim="800000"/>
            <a:headEnd type="none" w="sm" len="sm"/>
            <a:tailEnd type="none" w="sm" len="sm"/>
          </a:ln>
        </p:spPr>
      </p:cxnSp>
      <p:cxnSp>
        <p:nvCxnSpPr>
          <p:cNvPr id="616" name="Google Shape;616;p42"/>
          <p:cNvCxnSpPr/>
          <p:nvPr/>
        </p:nvCxnSpPr>
        <p:spPr>
          <a:xfrm flipH="1">
            <a:off x="8153400" y="2401887"/>
            <a:ext cx="201612" cy="176212"/>
          </a:xfrm>
          <a:prstGeom prst="straightConnector1">
            <a:avLst/>
          </a:prstGeom>
          <a:noFill/>
          <a:ln w="12700" cap="flat" cmpd="sng">
            <a:solidFill>
              <a:schemeClr val="dk1"/>
            </a:solidFill>
            <a:prstDash val="solid"/>
            <a:miter lim="800000"/>
            <a:headEnd type="none" w="sm" len="sm"/>
            <a:tailEnd type="none" w="sm" len="sm"/>
          </a:ln>
        </p:spPr>
      </p:cxnSp>
      <p:grpSp>
        <p:nvGrpSpPr>
          <p:cNvPr id="617" name="Google Shape;617;p42"/>
          <p:cNvGrpSpPr/>
          <p:nvPr/>
        </p:nvGrpSpPr>
        <p:grpSpPr>
          <a:xfrm>
            <a:off x="5964237" y="2593975"/>
            <a:ext cx="501650" cy="233362"/>
            <a:chOff x="3600" y="219"/>
            <a:chExt cx="360" cy="175"/>
          </a:xfrm>
        </p:grpSpPr>
        <p:sp>
          <p:nvSpPr>
            <p:cNvPr id="618" name="Google Shape;618;p42"/>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619" name="Google Shape;619;p42"/>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620" name="Google Shape;620;p42"/>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621" name="Google Shape;621;p42"/>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22" name="Google Shape;622;p42"/>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623" name="Google Shape;623;p42"/>
            <p:cNvGrpSpPr/>
            <p:nvPr/>
          </p:nvGrpSpPr>
          <p:grpSpPr>
            <a:xfrm>
              <a:off x="3686" y="244"/>
              <a:ext cx="177" cy="66"/>
              <a:chOff x="2848" y="848"/>
              <a:chExt cx="140" cy="98"/>
            </a:xfrm>
          </p:grpSpPr>
          <p:cxnSp>
            <p:nvCxnSpPr>
              <p:cNvPr id="624" name="Google Shape;624;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25" name="Google Shape;625;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626" name="Google Shape;626;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627" name="Google Shape;627;p42"/>
            <p:cNvGrpSpPr/>
            <p:nvPr/>
          </p:nvGrpSpPr>
          <p:grpSpPr>
            <a:xfrm rot="10800000" flipH="1">
              <a:off x="3686" y="243"/>
              <a:ext cx="177" cy="66"/>
              <a:chOff x="2848" y="848"/>
              <a:chExt cx="140" cy="98"/>
            </a:xfrm>
          </p:grpSpPr>
          <p:cxnSp>
            <p:nvCxnSpPr>
              <p:cNvPr id="628" name="Google Shape;628;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29" name="Google Shape;629;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630" name="Google Shape;630;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631" name="Google Shape;631;p42"/>
          <p:cNvGrpSpPr/>
          <p:nvPr/>
        </p:nvGrpSpPr>
        <p:grpSpPr>
          <a:xfrm>
            <a:off x="6916737" y="2365375"/>
            <a:ext cx="501650" cy="233362"/>
            <a:chOff x="3600" y="219"/>
            <a:chExt cx="360" cy="175"/>
          </a:xfrm>
        </p:grpSpPr>
        <p:sp>
          <p:nvSpPr>
            <p:cNvPr id="632" name="Google Shape;632;p42"/>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633" name="Google Shape;633;p42"/>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634" name="Google Shape;634;p42"/>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635" name="Google Shape;635;p42"/>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36" name="Google Shape;636;p42"/>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637" name="Google Shape;637;p42"/>
            <p:cNvGrpSpPr/>
            <p:nvPr/>
          </p:nvGrpSpPr>
          <p:grpSpPr>
            <a:xfrm>
              <a:off x="3686" y="244"/>
              <a:ext cx="177" cy="66"/>
              <a:chOff x="2848" y="848"/>
              <a:chExt cx="140" cy="98"/>
            </a:xfrm>
          </p:grpSpPr>
          <p:cxnSp>
            <p:nvCxnSpPr>
              <p:cNvPr id="638" name="Google Shape;638;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39" name="Google Shape;639;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640" name="Google Shape;640;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641" name="Google Shape;641;p42"/>
            <p:cNvGrpSpPr/>
            <p:nvPr/>
          </p:nvGrpSpPr>
          <p:grpSpPr>
            <a:xfrm rot="10800000" flipH="1">
              <a:off x="3686" y="243"/>
              <a:ext cx="177" cy="66"/>
              <a:chOff x="2848" y="848"/>
              <a:chExt cx="140" cy="98"/>
            </a:xfrm>
          </p:grpSpPr>
          <p:cxnSp>
            <p:nvCxnSpPr>
              <p:cNvPr id="642" name="Google Shape;642;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43" name="Google Shape;643;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644" name="Google Shape;644;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645" name="Google Shape;645;p42"/>
          <p:cNvGrpSpPr/>
          <p:nvPr/>
        </p:nvGrpSpPr>
        <p:grpSpPr>
          <a:xfrm>
            <a:off x="6934200" y="3022600"/>
            <a:ext cx="501650" cy="233362"/>
            <a:chOff x="3600" y="219"/>
            <a:chExt cx="360" cy="175"/>
          </a:xfrm>
        </p:grpSpPr>
        <p:sp>
          <p:nvSpPr>
            <p:cNvPr id="646" name="Google Shape;646;p42"/>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647" name="Google Shape;647;p42"/>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648" name="Google Shape;648;p42"/>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649" name="Google Shape;649;p42"/>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50" name="Google Shape;650;p42"/>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651" name="Google Shape;651;p42"/>
            <p:cNvGrpSpPr/>
            <p:nvPr/>
          </p:nvGrpSpPr>
          <p:grpSpPr>
            <a:xfrm>
              <a:off x="3686" y="244"/>
              <a:ext cx="177" cy="66"/>
              <a:chOff x="2848" y="848"/>
              <a:chExt cx="140" cy="98"/>
            </a:xfrm>
          </p:grpSpPr>
          <p:cxnSp>
            <p:nvCxnSpPr>
              <p:cNvPr id="652" name="Google Shape;652;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53" name="Google Shape;653;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654" name="Google Shape;654;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655" name="Google Shape;655;p42"/>
            <p:cNvGrpSpPr/>
            <p:nvPr/>
          </p:nvGrpSpPr>
          <p:grpSpPr>
            <a:xfrm rot="10800000" flipH="1">
              <a:off x="3686" y="243"/>
              <a:ext cx="177" cy="66"/>
              <a:chOff x="2848" y="848"/>
              <a:chExt cx="140" cy="98"/>
            </a:xfrm>
          </p:grpSpPr>
          <p:cxnSp>
            <p:nvCxnSpPr>
              <p:cNvPr id="656" name="Google Shape;656;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57" name="Google Shape;657;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658" name="Google Shape;658;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659" name="Google Shape;659;p42"/>
          <p:cNvGrpSpPr/>
          <p:nvPr/>
        </p:nvGrpSpPr>
        <p:grpSpPr>
          <a:xfrm>
            <a:off x="7904162" y="2573337"/>
            <a:ext cx="500062" cy="233362"/>
            <a:chOff x="3600" y="219"/>
            <a:chExt cx="360" cy="175"/>
          </a:xfrm>
        </p:grpSpPr>
        <p:sp>
          <p:nvSpPr>
            <p:cNvPr id="660" name="Google Shape;660;p42"/>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661" name="Google Shape;661;p42"/>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662" name="Google Shape;662;p42"/>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663" name="Google Shape;663;p42"/>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64" name="Google Shape;664;p42"/>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665" name="Google Shape;665;p42"/>
            <p:cNvGrpSpPr/>
            <p:nvPr/>
          </p:nvGrpSpPr>
          <p:grpSpPr>
            <a:xfrm>
              <a:off x="3686" y="244"/>
              <a:ext cx="177" cy="66"/>
              <a:chOff x="2848" y="848"/>
              <a:chExt cx="140" cy="98"/>
            </a:xfrm>
          </p:grpSpPr>
          <p:cxnSp>
            <p:nvCxnSpPr>
              <p:cNvPr id="666" name="Google Shape;666;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67" name="Google Shape;667;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668" name="Google Shape;668;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669" name="Google Shape;669;p42"/>
            <p:cNvGrpSpPr/>
            <p:nvPr/>
          </p:nvGrpSpPr>
          <p:grpSpPr>
            <a:xfrm rot="10800000" flipH="1">
              <a:off x="3686" y="243"/>
              <a:ext cx="177" cy="66"/>
              <a:chOff x="2848" y="848"/>
              <a:chExt cx="140" cy="98"/>
            </a:xfrm>
          </p:grpSpPr>
          <p:cxnSp>
            <p:nvCxnSpPr>
              <p:cNvPr id="670" name="Google Shape;670;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71" name="Google Shape;671;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672" name="Google Shape;672;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673" name="Google Shape;673;p42"/>
          <p:cNvGrpSpPr/>
          <p:nvPr/>
        </p:nvGrpSpPr>
        <p:grpSpPr>
          <a:xfrm>
            <a:off x="7710487" y="3470275"/>
            <a:ext cx="501650" cy="233362"/>
            <a:chOff x="3600" y="219"/>
            <a:chExt cx="360" cy="175"/>
          </a:xfrm>
        </p:grpSpPr>
        <p:sp>
          <p:nvSpPr>
            <p:cNvPr id="674" name="Google Shape;674;p42"/>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675" name="Google Shape;675;p42"/>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676" name="Google Shape;676;p42"/>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677" name="Google Shape;677;p42"/>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78" name="Google Shape;678;p42"/>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679" name="Google Shape;679;p42"/>
            <p:cNvGrpSpPr/>
            <p:nvPr/>
          </p:nvGrpSpPr>
          <p:grpSpPr>
            <a:xfrm>
              <a:off x="3686" y="244"/>
              <a:ext cx="177" cy="66"/>
              <a:chOff x="2848" y="848"/>
              <a:chExt cx="140" cy="98"/>
            </a:xfrm>
          </p:grpSpPr>
          <p:cxnSp>
            <p:nvCxnSpPr>
              <p:cNvPr id="680" name="Google Shape;680;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81" name="Google Shape;681;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682" name="Google Shape;682;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683" name="Google Shape;683;p42"/>
            <p:cNvGrpSpPr/>
            <p:nvPr/>
          </p:nvGrpSpPr>
          <p:grpSpPr>
            <a:xfrm rot="10800000" flipH="1">
              <a:off x="3686" y="243"/>
              <a:ext cx="177" cy="66"/>
              <a:chOff x="2848" y="848"/>
              <a:chExt cx="140" cy="98"/>
            </a:xfrm>
          </p:grpSpPr>
          <p:cxnSp>
            <p:nvCxnSpPr>
              <p:cNvPr id="684" name="Google Shape;684;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85" name="Google Shape;685;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686" name="Google Shape;686;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687" name="Google Shape;687;p42"/>
          <p:cNvGrpSpPr/>
          <p:nvPr/>
        </p:nvGrpSpPr>
        <p:grpSpPr>
          <a:xfrm>
            <a:off x="7377112" y="4054475"/>
            <a:ext cx="501650" cy="234950"/>
            <a:chOff x="3600" y="219"/>
            <a:chExt cx="360" cy="175"/>
          </a:xfrm>
        </p:grpSpPr>
        <p:sp>
          <p:nvSpPr>
            <p:cNvPr id="688" name="Google Shape;688;p42"/>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689" name="Google Shape;689;p42"/>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690" name="Google Shape;690;p42"/>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691" name="Google Shape;691;p42"/>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692" name="Google Shape;692;p42"/>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693" name="Google Shape;693;p42"/>
            <p:cNvGrpSpPr/>
            <p:nvPr/>
          </p:nvGrpSpPr>
          <p:grpSpPr>
            <a:xfrm>
              <a:off x="3686" y="244"/>
              <a:ext cx="177" cy="66"/>
              <a:chOff x="2848" y="848"/>
              <a:chExt cx="140" cy="98"/>
            </a:xfrm>
          </p:grpSpPr>
          <p:cxnSp>
            <p:nvCxnSpPr>
              <p:cNvPr id="694" name="Google Shape;694;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95" name="Google Shape;695;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696" name="Google Shape;696;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697" name="Google Shape;697;p42"/>
            <p:cNvGrpSpPr/>
            <p:nvPr/>
          </p:nvGrpSpPr>
          <p:grpSpPr>
            <a:xfrm rot="10800000" flipH="1">
              <a:off x="3686" y="243"/>
              <a:ext cx="177" cy="66"/>
              <a:chOff x="2848" y="848"/>
              <a:chExt cx="140" cy="98"/>
            </a:xfrm>
          </p:grpSpPr>
          <p:cxnSp>
            <p:nvCxnSpPr>
              <p:cNvPr id="698" name="Google Shape;698;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699" name="Google Shape;699;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700" name="Google Shape;700;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701" name="Google Shape;701;p42"/>
          <p:cNvGrpSpPr/>
          <p:nvPr/>
        </p:nvGrpSpPr>
        <p:grpSpPr>
          <a:xfrm>
            <a:off x="6767512" y="4543425"/>
            <a:ext cx="500062" cy="233362"/>
            <a:chOff x="3600" y="219"/>
            <a:chExt cx="360" cy="175"/>
          </a:xfrm>
        </p:grpSpPr>
        <p:sp>
          <p:nvSpPr>
            <p:cNvPr id="702" name="Google Shape;702;p42"/>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703" name="Google Shape;703;p42"/>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704" name="Google Shape;704;p42"/>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705" name="Google Shape;705;p42"/>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706" name="Google Shape;706;p42"/>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707" name="Google Shape;707;p42"/>
            <p:cNvGrpSpPr/>
            <p:nvPr/>
          </p:nvGrpSpPr>
          <p:grpSpPr>
            <a:xfrm>
              <a:off x="3686" y="244"/>
              <a:ext cx="177" cy="66"/>
              <a:chOff x="2848" y="848"/>
              <a:chExt cx="140" cy="98"/>
            </a:xfrm>
          </p:grpSpPr>
          <p:cxnSp>
            <p:nvCxnSpPr>
              <p:cNvPr id="708" name="Google Shape;708;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709" name="Google Shape;709;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710" name="Google Shape;710;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711" name="Google Shape;711;p42"/>
            <p:cNvGrpSpPr/>
            <p:nvPr/>
          </p:nvGrpSpPr>
          <p:grpSpPr>
            <a:xfrm rot="10800000" flipH="1">
              <a:off x="3686" y="243"/>
              <a:ext cx="177" cy="66"/>
              <a:chOff x="2848" y="848"/>
              <a:chExt cx="140" cy="98"/>
            </a:xfrm>
          </p:grpSpPr>
          <p:cxnSp>
            <p:nvCxnSpPr>
              <p:cNvPr id="712" name="Google Shape;712;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713" name="Google Shape;713;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714" name="Google Shape;714;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nvGrpSpPr>
          <p:cNvPr id="715" name="Google Shape;715;p42"/>
          <p:cNvGrpSpPr/>
          <p:nvPr/>
        </p:nvGrpSpPr>
        <p:grpSpPr>
          <a:xfrm>
            <a:off x="5964237" y="4167187"/>
            <a:ext cx="501650" cy="233362"/>
            <a:chOff x="3600" y="219"/>
            <a:chExt cx="360" cy="175"/>
          </a:xfrm>
        </p:grpSpPr>
        <p:sp>
          <p:nvSpPr>
            <p:cNvPr id="716" name="Google Shape;716;p42"/>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717" name="Google Shape;717;p42"/>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718" name="Google Shape;718;p42"/>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719" name="Google Shape;719;p42"/>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720" name="Google Shape;720;p42"/>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721" name="Google Shape;721;p42"/>
            <p:cNvGrpSpPr/>
            <p:nvPr/>
          </p:nvGrpSpPr>
          <p:grpSpPr>
            <a:xfrm>
              <a:off x="3686" y="244"/>
              <a:ext cx="177" cy="66"/>
              <a:chOff x="2848" y="848"/>
              <a:chExt cx="140" cy="98"/>
            </a:xfrm>
          </p:grpSpPr>
          <p:cxnSp>
            <p:nvCxnSpPr>
              <p:cNvPr id="722" name="Google Shape;722;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723" name="Google Shape;723;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724" name="Google Shape;724;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725" name="Google Shape;725;p42"/>
            <p:cNvGrpSpPr/>
            <p:nvPr/>
          </p:nvGrpSpPr>
          <p:grpSpPr>
            <a:xfrm rot="10800000" flipH="1">
              <a:off x="3686" y="243"/>
              <a:ext cx="177" cy="66"/>
              <a:chOff x="2848" y="848"/>
              <a:chExt cx="140" cy="98"/>
            </a:xfrm>
          </p:grpSpPr>
          <p:cxnSp>
            <p:nvCxnSpPr>
              <p:cNvPr id="726" name="Google Shape;726;p42"/>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727" name="Google Shape;727;p42"/>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728" name="Google Shape;728;p42"/>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sp>
        <p:nvSpPr>
          <p:cNvPr id="729" name="Google Shape;729;p42"/>
          <p:cNvSpPr/>
          <p:nvPr/>
        </p:nvSpPr>
        <p:spPr>
          <a:xfrm>
            <a:off x="5391150" y="2266950"/>
            <a:ext cx="2724150" cy="2447925"/>
          </a:xfrm>
          <a:custGeom>
            <a:avLst/>
            <a:gdLst/>
            <a:ahLst/>
            <a:cxnLst/>
            <a:rect l="l" t="t" r="r" b="b"/>
            <a:pathLst>
              <a:path w="1716" h="1542" extrusionOk="0">
                <a:moveTo>
                  <a:pt x="0" y="0"/>
                </a:moveTo>
                <a:cubicBezTo>
                  <a:pt x="62" y="7"/>
                  <a:pt x="230" y="4"/>
                  <a:pt x="372" y="42"/>
                </a:cubicBezTo>
                <a:cubicBezTo>
                  <a:pt x="514" y="80"/>
                  <a:pt x="672" y="114"/>
                  <a:pt x="852" y="228"/>
                </a:cubicBezTo>
                <a:cubicBezTo>
                  <a:pt x="1032" y="342"/>
                  <a:pt x="1308" y="507"/>
                  <a:pt x="1452" y="726"/>
                </a:cubicBezTo>
                <a:cubicBezTo>
                  <a:pt x="1596" y="945"/>
                  <a:pt x="1661" y="1372"/>
                  <a:pt x="1716" y="1542"/>
                </a:cubicBezTo>
              </a:path>
            </a:pathLst>
          </a:custGeom>
          <a:noFill/>
          <a:ln w="762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730" name="Google Shape;730;p42"/>
          <p:cNvCxnSpPr/>
          <p:nvPr/>
        </p:nvCxnSpPr>
        <p:spPr>
          <a:xfrm rot="10800000" flipH="1">
            <a:off x="6210300" y="4398962"/>
            <a:ext cx="1587" cy="220662"/>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51"/>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33</a:t>
            </a:fld>
            <a:endParaRPr sz="1400" b="0" i="0" u="none" strike="noStrike" cap="none">
              <a:solidFill>
                <a:srgbClr val="000000"/>
              </a:solidFill>
              <a:latin typeface="Arial"/>
              <a:ea typeface="Arial"/>
              <a:cs typeface="Arial"/>
              <a:sym typeface="Arial"/>
            </a:endParaRPr>
          </a:p>
        </p:txBody>
      </p:sp>
      <p:sp>
        <p:nvSpPr>
          <p:cNvPr id="811" name="Google Shape;811;p51"/>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Font typeface="Comic Sans MS"/>
              <a:buNone/>
            </a:pPr>
            <a:r>
              <a:rPr lang="en-US" sz="4000" b="0" i="0" u="sng">
                <a:solidFill>
                  <a:schemeClr val="accent2"/>
                </a:solidFill>
                <a:latin typeface="Comic Sans MS"/>
                <a:ea typeface="Comic Sans MS"/>
                <a:cs typeface="Comic Sans MS"/>
                <a:sym typeface="Comic Sans MS"/>
              </a:rPr>
              <a:t>The Network Core</a:t>
            </a:r>
            <a:endParaRPr/>
          </a:p>
        </p:txBody>
      </p:sp>
      <p:sp>
        <p:nvSpPr>
          <p:cNvPr id="812" name="Google Shape;812;p51"/>
          <p:cNvSpPr txBox="1">
            <a:spLocks noGrp="1"/>
          </p:cNvSpPr>
          <p:nvPr>
            <p:ph type="body" idx="1"/>
          </p:nvPr>
        </p:nvSpPr>
        <p:spPr>
          <a:xfrm>
            <a:off x="533400" y="1600200"/>
            <a:ext cx="4191000" cy="46482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accent2"/>
              </a:buClr>
              <a:buSzPts val="2040"/>
              <a:buFont typeface="Noto Sans Symbols"/>
              <a:buChar char="❑"/>
            </a:pPr>
            <a:r>
              <a:rPr lang="en-US" sz="2400" b="0" i="0" u="none">
                <a:solidFill>
                  <a:schemeClr val="dk1"/>
                </a:solidFill>
                <a:latin typeface="Comic Sans MS"/>
                <a:ea typeface="Comic Sans MS"/>
                <a:cs typeface="Comic Sans MS"/>
                <a:sym typeface="Comic Sans MS"/>
              </a:rPr>
              <a:t>mesh of interconnected routers</a:t>
            </a:r>
            <a:endParaRPr/>
          </a:p>
          <a:p>
            <a:pPr marL="342900" lvl="0" indent="-342900" algn="l" rtl="0">
              <a:lnSpc>
                <a:spcPct val="100000"/>
              </a:lnSpc>
              <a:spcBef>
                <a:spcPts val="480"/>
              </a:spcBef>
              <a:spcAft>
                <a:spcPts val="0"/>
              </a:spcAft>
              <a:buClr>
                <a:schemeClr val="accent2"/>
              </a:buClr>
              <a:buSzPts val="2040"/>
              <a:buFont typeface="Noto Sans Symbols"/>
              <a:buChar char="❑"/>
            </a:pPr>
            <a:r>
              <a:rPr lang="en-US" sz="2400" b="0" i="1" u="sng">
                <a:solidFill>
                  <a:srgbClr val="FF0000"/>
                </a:solidFill>
                <a:latin typeface="Comic Sans MS"/>
                <a:ea typeface="Comic Sans MS"/>
                <a:cs typeface="Comic Sans MS"/>
                <a:sym typeface="Comic Sans MS"/>
              </a:rPr>
              <a:t>the</a:t>
            </a:r>
            <a:r>
              <a:rPr lang="en-US" sz="2400" b="0" i="0" u="none">
                <a:solidFill>
                  <a:srgbClr val="FF0000"/>
                </a:solidFill>
                <a:latin typeface="Comic Sans MS"/>
                <a:ea typeface="Comic Sans MS"/>
                <a:cs typeface="Comic Sans MS"/>
                <a:sym typeface="Comic Sans MS"/>
              </a:rPr>
              <a:t> fundamental question:</a:t>
            </a:r>
            <a:r>
              <a:rPr lang="en-US" sz="2400" b="0" i="0" u="none">
                <a:solidFill>
                  <a:schemeClr val="dk1"/>
                </a:solidFill>
                <a:latin typeface="Comic Sans MS"/>
                <a:ea typeface="Comic Sans MS"/>
                <a:cs typeface="Comic Sans MS"/>
                <a:sym typeface="Comic Sans MS"/>
              </a:rPr>
              <a:t> how is data transferred through net?</a:t>
            </a:r>
            <a:endParaRPr/>
          </a:p>
          <a:p>
            <a:pPr marL="742950" lvl="1" indent="-285750" algn="l" rtl="0">
              <a:lnSpc>
                <a:spcPct val="100000"/>
              </a:lnSpc>
              <a:spcBef>
                <a:spcPts val="480"/>
              </a:spcBef>
              <a:spcAft>
                <a:spcPts val="0"/>
              </a:spcAft>
              <a:buClr>
                <a:schemeClr val="accent2"/>
              </a:buClr>
              <a:buSzPts val="1800"/>
              <a:buFont typeface="Noto Sans Symbols"/>
              <a:buChar char="❖"/>
            </a:pPr>
            <a:r>
              <a:rPr lang="en-US" sz="2400" b="0" i="0" u="none">
                <a:solidFill>
                  <a:srgbClr val="FF0000"/>
                </a:solidFill>
                <a:latin typeface="Comic Sans MS"/>
                <a:ea typeface="Comic Sans MS"/>
                <a:cs typeface="Comic Sans MS"/>
                <a:sym typeface="Comic Sans MS"/>
              </a:rPr>
              <a:t>circuit switching:</a:t>
            </a:r>
            <a:r>
              <a:rPr lang="en-US" sz="2400" b="0" i="0" u="none">
                <a:solidFill>
                  <a:schemeClr val="dk1"/>
                </a:solidFill>
                <a:latin typeface="Comic Sans MS"/>
                <a:ea typeface="Comic Sans MS"/>
                <a:cs typeface="Comic Sans MS"/>
                <a:sym typeface="Comic Sans MS"/>
              </a:rPr>
              <a:t> dedicated circuit per call: telephone net</a:t>
            </a:r>
            <a:endParaRPr/>
          </a:p>
          <a:p>
            <a:pPr marL="742950" lvl="1" indent="-285750" algn="l" rtl="0">
              <a:lnSpc>
                <a:spcPct val="100000"/>
              </a:lnSpc>
              <a:spcBef>
                <a:spcPts val="480"/>
              </a:spcBef>
              <a:spcAft>
                <a:spcPts val="0"/>
              </a:spcAft>
              <a:buClr>
                <a:schemeClr val="accent2"/>
              </a:buClr>
              <a:buSzPts val="1800"/>
              <a:buFont typeface="Noto Sans Symbols"/>
              <a:buChar char="❖"/>
            </a:pPr>
            <a:r>
              <a:rPr lang="en-US" sz="2400" b="0" i="0" u="none">
                <a:solidFill>
                  <a:srgbClr val="FF0000"/>
                </a:solidFill>
                <a:latin typeface="Comic Sans MS"/>
                <a:ea typeface="Comic Sans MS"/>
                <a:cs typeface="Comic Sans MS"/>
                <a:sym typeface="Comic Sans MS"/>
              </a:rPr>
              <a:t>packet-switching:</a:t>
            </a:r>
            <a:r>
              <a:rPr lang="en-US" sz="2400" b="0" i="0" u="none">
                <a:solidFill>
                  <a:schemeClr val="dk1"/>
                </a:solidFill>
                <a:latin typeface="Comic Sans MS"/>
                <a:ea typeface="Comic Sans MS"/>
                <a:cs typeface="Comic Sans MS"/>
                <a:sym typeface="Comic Sans MS"/>
              </a:rPr>
              <a:t> data sent thru net in discrete “chunks”</a:t>
            </a:r>
            <a:endParaRPr/>
          </a:p>
        </p:txBody>
      </p:sp>
      <p:sp>
        <p:nvSpPr>
          <p:cNvPr id="813" name="Google Shape;813;p51"/>
          <p:cNvSpPr/>
          <p:nvPr/>
        </p:nvSpPr>
        <p:spPr>
          <a:xfrm>
            <a:off x="6769100" y="2193925"/>
            <a:ext cx="1798637" cy="1674812"/>
          </a:xfrm>
          <a:custGeom>
            <a:avLst/>
            <a:gdLst/>
            <a:ahLst/>
            <a:cxnLst/>
            <a:rect l="l" t="t" r="r" b="b"/>
            <a:pathLst>
              <a:path w="1292" h="1255" extrusionOk="0">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14" name="Google Shape;814;p51"/>
          <p:cNvSpPr/>
          <p:nvPr/>
        </p:nvSpPr>
        <p:spPr>
          <a:xfrm>
            <a:off x="4889500" y="2051050"/>
            <a:ext cx="1866900" cy="1589087"/>
          </a:xfrm>
          <a:custGeom>
            <a:avLst/>
            <a:gdLst/>
            <a:ahLst/>
            <a:cxnLst/>
            <a:rect l="l" t="t" r="r" b="b"/>
            <a:pathLst>
              <a:path w="1340" h="1191" extrusionOk="0">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15" name="Google Shape;815;p51"/>
          <p:cNvSpPr/>
          <p:nvPr/>
        </p:nvSpPr>
        <p:spPr>
          <a:xfrm>
            <a:off x="5257800" y="3502025"/>
            <a:ext cx="2974975" cy="2219325"/>
          </a:xfrm>
          <a:custGeom>
            <a:avLst/>
            <a:gdLst/>
            <a:ahLst/>
            <a:cxnLst/>
            <a:rect l="l" t="t" r="r" b="b"/>
            <a:pathLst>
              <a:path w="2135" h="1662" extrusionOk="0">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816" name="Google Shape;816;p51"/>
          <p:cNvGrpSpPr/>
          <p:nvPr/>
        </p:nvGrpSpPr>
        <p:grpSpPr>
          <a:xfrm>
            <a:off x="5006975" y="2185987"/>
            <a:ext cx="733425" cy="319087"/>
            <a:chOff x="3552" y="246"/>
            <a:chExt cx="527" cy="248"/>
          </a:xfrm>
        </p:grpSpPr>
        <p:pic>
          <p:nvPicPr>
            <p:cNvPr id="817" name="Google Shape;817;p51"/>
            <p:cNvPicPr preferRelativeResize="0"/>
            <p:nvPr/>
          </p:nvPicPr>
          <p:blipFill rotWithShape="1">
            <a:blip r:embed="rId3">
              <a:alphaModFix/>
            </a:blip>
            <a:srcRect/>
            <a:stretch/>
          </p:blipFill>
          <p:spPr>
            <a:xfrm>
              <a:off x="3552" y="246"/>
              <a:ext cx="299" cy="248"/>
            </a:xfrm>
            <a:prstGeom prst="rect">
              <a:avLst/>
            </a:prstGeom>
            <a:noFill/>
            <a:ln>
              <a:noFill/>
            </a:ln>
          </p:spPr>
        </p:pic>
        <p:pic>
          <p:nvPicPr>
            <p:cNvPr id="818" name="Google Shape;818;p51"/>
            <p:cNvPicPr preferRelativeResize="0"/>
            <p:nvPr/>
          </p:nvPicPr>
          <p:blipFill rotWithShape="1">
            <a:blip r:embed="rId4">
              <a:alphaModFix/>
            </a:blip>
            <a:srcRect/>
            <a:stretch/>
          </p:blipFill>
          <p:spPr>
            <a:xfrm>
              <a:off x="3878" y="338"/>
              <a:ext cx="201" cy="144"/>
            </a:xfrm>
            <a:prstGeom prst="rect">
              <a:avLst/>
            </a:prstGeom>
            <a:noFill/>
            <a:ln>
              <a:noFill/>
            </a:ln>
          </p:spPr>
        </p:pic>
        <p:cxnSp>
          <p:nvCxnSpPr>
            <p:cNvPr id="819" name="Google Shape;819;p51"/>
            <p:cNvCxnSpPr/>
            <p:nvPr/>
          </p:nvCxnSpPr>
          <p:spPr>
            <a:xfrm rot="10800000" flipH="1">
              <a:off x="3844" y="434"/>
              <a:ext cx="82" cy="2"/>
            </a:xfrm>
            <a:prstGeom prst="straightConnector1">
              <a:avLst/>
            </a:prstGeom>
            <a:noFill/>
            <a:ln w="19050" cap="flat" cmpd="sng">
              <a:solidFill>
                <a:schemeClr val="dk1"/>
              </a:solidFill>
              <a:prstDash val="solid"/>
              <a:miter lim="800000"/>
              <a:headEnd type="none" w="sm" len="sm"/>
              <a:tailEnd type="none" w="sm" len="sm"/>
            </a:ln>
          </p:spPr>
        </p:cxnSp>
      </p:grpSp>
      <p:grpSp>
        <p:nvGrpSpPr>
          <p:cNvPr id="820" name="Google Shape;820;p51"/>
          <p:cNvGrpSpPr/>
          <p:nvPr/>
        </p:nvGrpSpPr>
        <p:grpSpPr>
          <a:xfrm>
            <a:off x="5006975" y="2781300"/>
            <a:ext cx="733425" cy="319087"/>
            <a:chOff x="3552" y="246"/>
            <a:chExt cx="527" cy="248"/>
          </a:xfrm>
        </p:grpSpPr>
        <p:pic>
          <p:nvPicPr>
            <p:cNvPr id="821" name="Google Shape;821;p51"/>
            <p:cNvPicPr preferRelativeResize="0"/>
            <p:nvPr/>
          </p:nvPicPr>
          <p:blipFill rotWithShape="1">
            <a:blip r:embed="rId3">
              <a:alphaModFix/>
            </a:blip>
            <a:srcRect/>
            <a:stretch/>
          </p:blipFill>
          <p:spPr>
            <a:xfrm>
              <a:off x="3552" y="246"/>
              <a:ext cx="299" cy="248"/>
            </a:xfrm>
            <a:prstGeom prst="rect">
              <a:avLst/>
            </a:prstGeom>
            <a:noFill/>
            <a:ln>
              <a:noFill/>
            </a:ln>
          </p:spPr>
        </p:pic>
        <p:pic>
          <p:nvPicPr>
            <p:cNvPr id="822" name="Google Shape;822;p51"/>
            <p:cNvPicPr preferRelativeResize="0"/>
            <p:nvPr/>
          </p:nvPicPr>
          <p:blipFill rotWithShape="1">
            <a:blip r:embed="rId4">
              <a:alphaModFix/>
            </a:blip>
            <a:srcRect/>
            <a:stretch/>
          </p:blipFill>
          <p:spPr>
            <a:xfrm>
              <a:off x="3878" y="338"/>
              <a:ext cx="201" cy="144"/>
            </a:xfrm>
            <a:prstGeom prst="rect">
              <a:avLst/>
            </a:prstGeom>
            <a:noFill/>
            <a:ln>
              <a:noFill/>
            </a:ln>
          </p:spPr>
        </p:pic>
        <p:cxnSp>
          <p:nvCxnSpPr>
            <p:cNvPr id="823" name="Google Shape;823;p51"/>
            <p:cNvCxnSpPr/>
            <p:nvPr/>
          </p:nvCxnSpPr>
          <p:spPr>
            <a:xfrm rot="10800000" flipH="1">
              <a:off x="3844" y="434"/>
              <a:ext cx="82" cy="2"/>
            </a:xfrm>
            <a:prstGeom prst="straightConnector1">
              <a:avLst/>
            </a:prstGeom>
            <a:noFill/>
            <a:ln w="19050" cap="flat" cmpd="sng">
              <a:solidFill>
                <a:schemeClr val="dk1"/>
              </a:solidFill>
              <a:prstDash val="solid"/>
              <a:miter lim="800000"/>
              <a:headEnd type="none" w="sm" len="sm"/>
              <a:tailEnd type="none" w="sm" len="sm"/>
            </a:ln>
          </p:spPr>
        </p:cxnSp>
      </p:grpSp>
      <p:grpSp>
        <p:nvGrpSpPr>
          <p:cNvPr id="824" name="Google Shape;824;p51"/>
          <p:cNvGrpSpPr/>
          <p:nvPr/>
        </p:nvGrpSpPr>
        <p:grpSpPr>
          <a:xfrm>
            <a:off x="5383212" y="2568575"/>
            <a:ext cx="69850" cy="214312"/>
            <a:chOff x="3842" y="406"/>
            <a:chExt cx="51" cy="167"/>
          </a:xfrm>
        </p:grpSpPr>
        <p:sp>
          <p:nvSpPr>
            <p:cNvPr id="825" name="Google Shape;825;p51"/>
            <p:cNvSpPr/>
            <p:nvPr/>
          </p:nvSpPr>
          <p:spPr>
            <a:xfrm>
              <a:off x="3842" y="40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26" name="Google Shape;826;p51"/>
            <p:cNvSpPr/>
            <p:nvPr/>
          </p:nvSpPr>
          <p:spPr>
            <a:xfrm>
              <a:off x="3844" y="46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27" name="Google Shape;827;p51"/>
            <p:cNvSpPr/>
            <p:nvPr/>
          </p:nvSpPr>
          <p:spPr>
            <a:xfrm>
              <a:off x="3846" y="52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828" name="Google Shape;828;p51"/>
          <p:cNvGrpSpPr/>
          <p:nvPr/>
        </p:nvGrpSpPr>
        <p:grpSpPr>
          <a:xfrm>
            <a:off x="5853112" y="3071812"/>
            <a:ext cx="209550" cy="395287"/>
            <a:chOff x="4180" y="783"/>
            <a:chExt cx="150" cy="307"/>
          </a:xfrm>
        </p:grpSpPr>
        <p:sp>
          <p:nvSpPr>
            <p:cNvPr id="829" name="Google Shape;829;p51"/>
            <p:cNvSpPr/>
            <p:nvPr/>
          </p:nvSpPr>
          <p:spPr>
            <a:xfrm>
              <a:off x="4180" y="1019"/>
              <a:ext cx="150" cy="7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30" name="Google Shape;830;p51"/>
            <p:cNvSpPr txBox="1"/>
            <p:nvPr/>
          </p:nvSpPr>
          <p:spPr>
            <a:xfrm>
              <a:off x="4256" y="785"/>
              <a:ext cx="69" cy="236"/>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31" name="Google Shape;831;p51"/>
            <p:cNvSpPr txBox="1"/>
            <p:nvPr/>
          </p:nvSpPr>
          <p:spPr>
            <a:xfrm>
              <a:off x="4181" y="852"/>
              <a:ext cx="95" cy="236"/>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32" name="Google Shape;832;p51"/>
            <p:cNvSpPr/>
            <p:nvPr/>
          </p:nvSpPr>
          <p:spPr>
            <a:xfrm>
              <a:off x="4180" y="783"/>
              <a:ext cx="150" cy="7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833" name="Google Shape;833;p51"/>
            <p:cNvCxnSpPr/>
            <p:nvPr/>
          </p:nvCxnSpPr>
          <p:spPr>
            <a:xfrm>
              <a:off x="4330" y="788"/>
              <a:ext cx="0" cy="231"/>
            </a:xfrm>
            <a:prstGeom prst="straightConnector1">
              <a:avLst/>
            </a:prstGeom>
            <a:noFill/>
            <a:ln w="9525" cap="flat" cmpd="sng">
              <a:solidFill>
                <a:schemeClr val="dk1"/>
              </a:solidFill>
              <a:prstDash val="solid"/>
              <a:miter lim="800000"/>
              <a:headEnd type="none" w="sm" len="sm"/>
              <a:tailEnd type="none" w="sm" len="sm"/>
            </a:ln>
          </p:spPr>
        </p:cxnSp>
        <p:cxnSp>
          <p:nvCxnSpPr>
            <p:cNvPr id="834" name="Google Shape;834;p51"/>
            <p:cNvCxnSpPr/>
            <p:nvPr/>
          </p:nvCxnSpPr>
          <p:spPr>
            <a:xfrm flipH="1">
              <a:off x="4276" y="1019"/>
              <a:ext cx="54" cy="69"/>
            </a:xfrm>
            <a:prstGeom prst="straightConnector1">
              <a:avLst/>
            </a:prstGeom>
            <a:noFill/>
            <a:ln w="9525" cap="flat" cmpd="sng">
              <a:solidFill>
                <a:schemeClr val="dk1"/>
              </a:solidFill>
              <a:prstDash val="solid"/>
              <a:miter lim="800000"/>
              <a:headEnd type="none" w="sm" len="sm"/>
              <a:tailEnd type="none" w="sm" len="sm"/>
            </a:ln>
          </p:spPr>
        </p:cxnSp>
        <p:sp>
          <p:nvSpPr>
            <p:cNvPr id="835" name="Google Shape;835;p51"/>
            <p:cNvSpPr txBox="1"/>
            <p:nvPr/>
          </p:nvSpPr>
          <p:spPr>
            <a:xfrm>
              <a:off x="4193" y="883"/>
              <a:ext cx="63" cy="13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36" name="Google Shape;836;p51"/>
            <p:cNvSpPr txBox="1"/>
            <p:nvPr/>
          </p:nvSpPr>
          <p:spPr>
            <a:xfrm>
              <a:off x="4202" y="924"/>
              <a:ext cx="48" cy="4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837" name="Google Shape;837;p51"/>
          <p:cNvGrpSpPr/>
          <p:nvPr/>
        </p:nvGrpSpPr>
        <p:grpSpPr>
          <a:xfrm rot="-5400000">
            <a:off x="6165850" y="3149600"/>
            <a:ext cx="80962" cy="233362"/>
            <a:chOff x="3842" y="406"/>
            <a:chExt cx="51" cy="167"/>
          </a:xfrm>
        </p:grpSpPr>
        <p:sp>
          <p:nvSpPr>
            <p:cNvPr id="838" name="Google Shape;838;p51"/>
            <p:cNvSpPr/>
            <p:nvPr/>
          </p:nvSpPr>
          <p:spPr>
            <a:xfrm>
              <a:off x="3842" y="40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39" name="Google Shape;839;p51"/>
            <p:cNvSpPr/>
            <p:nvPr/>
          </p:nvSpPr>
          <p:spPr>
            <a:xfrm>
              <a:off x="3844" y="46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40" name="Google Shape;840;p51"/>
            <p:cNvSpPr/>
            <p:nvPr/>
          </p:nvSpPr>
          <p:spPr>
            <a:xfrm>
              <a:off x="3846" y="52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cxnSp>
        <p:nvCxnSpPr>
          <p:cNvPr id="841" name="Google Shape;841;p51"/>
          <p:cNvCxnSpPr/>
          <p:nvPr/>
        </p:nvCxnSpPr>
        <p:spPr>
          <a:xfrm>
            <a:off x="5989637" y="2979737"/>
            <a:ext cx="495300" cy="1587"/>
          </a:xfrm>
          <a:prstGeom prst="straightConnector1">
            <a:avLst/>
          </a:prstGeom>
          <a:noFill/>
          <a:ln w="12700" cap="flat" cmpd="sng">
            <a:solidFill>
              <a:schemeClr val="dk1"/>
            </a:solidFill>
            <a:prstDash val="solid"/>
            <a:miter lim="800000"/>
            <a:headEnd type="none" w="sm" len="sm"/>
            <a:tailEnd type="none" w="sm" len="sm"/>
          </a:ln>
        </p:spPr>
      </p:cxnSp>
      <p:cxnSp>
        <p:nvCxnSpPr>
          <p:cNvPr id="842" name="Google Shape;842;p51"/>
          <p:cNvCxnSpPr/>
          <p:nvPr/>
        </p:nvCxnSpPr>
        <p:spPr>
          <a:xfrm>
            <a:off x="5992812" y="2976562"/>
            <a:ext cx="1587" cy="95250"/>
          </a:xfrm>
          <a:prstGeom prst="straightConnector1">
            <a:avLst/>
          </a:prstGeom>
          <a:noFill/>
          <a:ln w="12700" cap="flat" cmpd="sng">
            <a:solidFill>
              <a:schemeClr val="dk1"/>
            </a:solidFill>
            <a:prstDash val="solid"/>
            <a:miter lim="800000"/>
            <a:headEnd type="none" w="sm" len="sm"/>
            <a:tailEnd type="none" w="sm" len="sm"/>
          </a:ln>
        </p:spPr>
      </p:cxnSp>
      <p:cxnSp>
        <p:nvCxnSpPr>
          <p:cNvPr id="843" name="Google Shape;843;p51"/>
          <p:cNvCxnSpPr/>
          <p:nvPr/>
        </p:nvCxnSpPr>
        <p:spPr>
          <a:xfrm>
            <a:off x="6488112" y="2974975"/>
            <a:ext cx="1587" cy="82550"/>
          </a:xfrm>
          <a:prstGeom prst="straightConnector1">
            <a:avLst/>
          </a:prstGeom>
          <a:noFill/>
          <a:ln w="12700" cap="flat" cmpd="sng">
            <a:solidFill>
              <a:schemeClr val="dk1"/>
            </a:solidFill>
            <a:prstDash val="solid"/>
            <a:miter lim="800000"/>
            <a:headEnd type="none" w="sm" len="sm"/>
            <a:tailEnd type="none" w="sm" len="sm"/>
          </a:ln>
        </p:spPr>
      </p:cxnSp>
      <p:cxnSp>
        <p:nvCxnSpPr>
          <p:cNvPr id="844" name="Google Shape;844;p51"/>
          <p:cNvCxnSpPr/>
          <p:nvPr/>
        </p:nvCxnSpPr>
        <p:spPr>
          <a:xfrm>
            <a:off x="5689600" y="2439987"/>
            <a:ext cx="288925" cy="265112"/>
          </a:xfrm>
          <a:prstGeom prst="straightConnector1">
            <a:avLst/>
          </a:prstGeom>
          <a:noFill/>
          <a:ln w="12700" cap="flat" cmpd="sng">
            <a:solidFill>
              <a:schemeClr val="dk1"/>
            </a:solidFill>
            <a:prstDash val="solid"/>
            <a:miter lim="800000"/>
            <a:headEnd type="none" w="sm" len="sm"/>
            <a:tailEnd type="none" w="sm" len="sm"/>
          </a:ln>
        </p:spPr>
      </p:cxnSp>
      <p:cxnSp>
        <p:nvCxnSpPr>
          <p:cNvPr id="845" name="Google Shape;845;p51"/>
          <p:cNvCxnSpPr/>
          <p:nvPr/>
        </p:nvCxnSpPr>
        <p:spPr>
          <a:xfrm rot="10800000" flipH="1">
            <a:off x="5702300" y="2725737"/>
            <a:ext cx="276225" cy="330200"/>
          </a:xfrm>
          <a:prstGeom prst="straightConnector1">
            <a:avLst/>
          </a:prstGeom>
          <a:noFill/>
          <a:ln w="12700" cap="flat" cmpd="sng">
            <a:solidFill>
              <a:schemeClr val="dk1"/>
            </a:solidFill>
            <a:prstDash val="solid"/>
            <a:miter lim="800000"/>
            <a:headEnd type="none" w="sm" len="sm"/>
            <a:tailEnd type="none" w="sm" len="sm"/>
          </a:ln>
        </p:spPr>
      </p:cxnSp>
      <p:cxnSp>
        <p:nvCxnSpPr>
          <p:cNvPr id="846" name="Google Shape;846;p51"/>
          <p:cNvCxnSpPr/>
          <p:nvPr/>
        </p:nvCxnSpPr>
        <p:spPr>
          <a:xfrm rot="10800000" flipH="1">
            <a:off x="6229350" y="2811462"/>
            <a:ext cx="1587" cy="163512"/>
          </a:xfrm>
          <a:prstGeom prst="straightConnector1">
            <a:avLst/>
          </a:prstGeom>
          <a:noFill/>
          <a:ln w="12700" cap="flat" cmpd="sng">
            <a:solidFill>
              <a:schemeClr val="dk1"/>
            </a:solidFill>
            <a:prstDash val="solid"/>
            <a:miter lim="800000"/>
            <a:headEnd type="none" w="sm" len="sm"/>
            <a:tailEnd type="none" w="sm" len="sm"/>
          </a:ln>
        </p:spPr>
      </p:cxnSp>
      <p:grpSp>
        <p:nvGrpSpPr>
          <p:cNvPr id="847" name="Google Shape;847;p51"/>
          <p:cNvGrpSpPr/>
          <p:nvPr/>
        </p:nvGrpSpPr>
        <p:grpSpPr>
          <a:xfrm>
            <a:off x="6348412" y="3049587"/>
            <a:ext cx="209550" cy="395287"/>
            <a:chOff x="4180" y="783"/>
            <a:chExt cx="150" cy="307"/>
          </a:xfrm>
        </p:grpSpPr>
        <p:sp>
          <p:nvSpPr>
            <p:cNvPr id="848" name="Google Shape;848;p51"/>
            <p:cNvSpPr/>
            <p:nvPr/>
          </p:nvSpPr>
          <p:spPr>
            <a:xfrm>
              <a:off x="4180" y="1019"/>
              <a:ext cx="150" cy="7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49" name="Google Shape;849;p51"/>
            <p:cNvSpPr txBox="1"/>
            <p:nvPr/>
          </p:nvSpPr>
          <p:spPr>
            <a:xfrm>
              <a:off x="4256" y="785"/>
              <a:ext cx="69" cy="236"/>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50" name="Google Shape;850;p51"/>
            <p:cNvSpPr txBox="1"/>
            <p:nvPr/>
          </p:nvSpPr>
          <p:spPr>
            <a:xfrm>
              <a:off x="4181" y="852"/>
              <a:ext cx="95" cy="236"/>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51" name="Google Shape;851;p51"/>
            <p:cNvSpPr/>
            <p:nvPr/>
          </p:nvSpPr>
          <p:spPr>
            <a:xfrm>
              <a:off x="4180" y="783"/>
              <a:ext cx="150" cy="7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852" name="Google Shape;852;p51"/>
            <p:cNvCxnSpPr/>
            <p:nvPr/>
          </p:nvCxnSpPr>
          <p:spPr>
            <a:xfrm>
              <a:off x="4330" y="788"/>
              <a:ext cx="0" cy="231"/>
            </a:xfrm>
            <a:prstGeom prst="straightConnector1">
              <a:avLst/>
            </a:prstGeom>
            <a:noFill/>
            <a:ln w="9525" cap="flat" cmpd="sng">
              <a:solidFill>
                <a:schemeClr val="dk1"/>
              </a:solidFill>
              <a:prstDash val="solid"/>
              <a:miter lim="800000"/>
              <a:headEnd type="none" w="sm" len="sm"/>
              <a:tailEnd type="none" w="sm" len="sm"/>
            </a:ln>
          </p:spPr>
        </p:cxnSp>
        <p:cxnSp>
          <p:nvCxnSpPr>
            <p:cNvPr id="853" name="Google Shape;853;p51"/>
            <p:cNvCxnSpPr/>
            <p:nvPr/>
          </p:nvCxnSpPr>
          <p:spPr>
            <a:xfrm flipH="1">
              <a:off x="4276" y="1019"/>
              <a:ext cx="54" cy="69"/>
            </a:xfrm>
            <a:prstGeom prst="straightConnector1">
              <a:avLst/>
            </a:prstGeom>
            <a:noFill/>
            <a:ln w="9525" cap="flat" cmpd="sng">
              <a:solidFill>
                <a:schemeClr val="dk1"/>
              </a:solidFill>
              <a:prstDash val="solid"/>
              <a:miter lim="800000"/>
              <a:headEnd type="none" w="sm" len="sm"/>
              <a:tailEnd type="none" w="sm" len="sm"/>
            </a:ln>
          </p:spPr>
        </p:cxnSp>
        <p:sp>
          <p:nvSpPr>
            <p:cNvPr id="854" name="Google Shape;854;p51"/>
            <p:cNvSpPr txBox="1"/>
            <p:nvPr/>
          </p:nvSpPr>
          <p:spPr>
            <a:xfrm>
              <a:off x="4193" y="883"/>
              <a:ext cx="63" cy="13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55" name="Google Shape;855;p51"/>
            <p:cNvSpPr txBox="1"/>
            <p:nvPr/>
          </p:nvSpPr>
          <p:spPr>
            <a:xfrm>
              <a:off x="4202" y="924"/>
              <a:ext cx="48" cy="4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856" name="Google Shape;856;p51"/>
          <p:cNvGrpSpPr/>
          <p:nvPr/>
        </p:nvGrpSpPr>
        <p:grpSpPr>
          <a:xfrm>
            <a:off x="5391150" y="3668712"/>
            <a:ext cx="479425" cy="925512"/>
            <a:chOff x="3314" y="1248"/>
            <a:chExt cx="344" cy="694"/>
          </a:xfrm>
        </p:grpSpPr>
        <p:pic>
          <p:nvPicPr>
            <p:cNvPr id="857" name="Google Shape;857;p51"/>
            <p:cNvPicPr preferRelativeResize="0"/>
            <p:nvPr/>
          </p:nvPicPr>
          <p:blipFill rotWithShape="1">
            <a:blip r:embed="rId3">
              <a:alphaModFix/>
            </a:blip>
            <a:srcRect/>
            <a:stretch/>
          </p:blipFill>
          <p:spPr>
            <a:xfrm>
              <a:off x="3314" y="1248"/>
              <a:ext cx="299" cy="248"/>
            </a:xfrm>
            <a:prstGeom prst="rect">
              <a:avLst/>
            </a:prstGeom>
            <a:noFill/>
            <a:ln>
              <a:noFill/>
            </a:ln>
          </p:spPr>
        </p:pic>
        <p:cxnSp>
          <p:nvCxnSpPr>
            <p:cNvPr id="858" name="Google Shape;858;p51"/>
            <p:cNvCxnSpPr/>
            <p:nvPr/>
          </p:nvCxnSpPr>
          <p:spPr>
            <a:xfrm rot="10800000" flipH="1">
              <a:off x="3606" y="1433"/>
              <a:ext cx="52" cy="5"/>
            </a:xfrm>
            <a:prstGeom prst="straightConnector1">
              <a:avLst/>
            </a:prstGeom>
            <a:noFill/>
            <a:ln w="19050" cap="flat" cmpd="sng">
              <a:solidFill>
                <a:schemeClr val="dk1"/>
              </a:solidFill>
              <a:prstDash val="solid"/>
              <a:miter lim="800000"/>
              <a:headEnd type="none" w="sm" len="sm"/>
              <a:tailEnd type="none" w="sm" len="sm"/>
            </a:ln>
          </p:spPr>
        </p:cxnSp>
        <p:pic>
          <p:nvPicPr>
            <p:cNvPr id="859" name="Google Shape;859;p51"/>
            <p:cNvPicPr preferRelativeResize="0"/>
            <p:nvPr/>
          </p:nvPicPr>
          <p:blipFill rotWithShape="1">
            <a:blip r:embed="rId3">
              <a:alphaModFix/>
            </a:blip>
            <a:srcRect/>
            <a:stretch/>
          </p:blipFill>
          <p:spPr>
            <a:xfrm>
              <a:off x="3314" y="1694"/>
              <a:ext cx="299" cy="248"/>
            </a:xfrm>
            <a:prstGeom prst="rect">
              <a:avLst/>
            </a:prstGeom>
            <a:noFill/>
            <a:ln>
              <a:noFill/>
            </a:ln>
          </p:spPr>
        </p:pic>
        <p:cxnSp>
          <p:nvCxnSpPr>
            <p:cNvPr id="860" name="Google Shape;860;p51"/>
            <p:cNvCxnSpPr/>
            <p:nvPr/>
          </p:nvCxnSpPr>
          <p:spPr>
            <a:xfrm rot="10800000" flipH="1">
              <a:off x="3606" y="1882"/>
              <a:ext cx="52" cy="2"/>
            </a:xfrm>
            <a:prstGeom prst="straightConnector1">
              <a:avLst/>
            </a:prstGeom>
            <a:noFill/>
            <a:ln w="19050" cap="flat" cmpd="sng">
              <a:solidFill>
                <a:schemeClr val="dk1"/>
              </a:solidFill>
              <a:prstDash val="solid"/>
              <a:miter lim="800000"/>
              <a:headEnd type="none" w="sm" len="sm"/>
              <a:tailEnd type="none" w="sm" len="sm"/>
            </a:ln>
          </p:spPr>
        </p:cxnSp>
        <p:grpSp>
          <p:nvGrpSpPr>
            <p:cNvPr id="861" name="Google Shape;861;p51"/>
            <p:cNvGrpSpPr/>
            <p:nvPr/>
          </p:nvGrpSpPr>
          <p:grpSpPr>
            <a:xfrm>
              <a:off x="3404" y="1504"/>
              <a:ext cx="51" cy="167"/>
              <a:chOff x="3842" y="406"/>
              <a:chExt cx="51" cy="167"/>
            </a:xfrm>
          </p:grpSpPr>
          <p:sp>
            <p:nvSpPr>
              <p:cNvPr id="862" name="Google Shape;862;p51"/>
              <p:cNvSpPr/>
              <p:nvPr/>
            </p:nvSpPr>
            <p:spPr>
              <a:xfrm>
                <a:off x="3842" y="40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63" name="Google Shape;863;p51"/>
              <p:cNvSpPr/>
              <p:nvPr/>
            </p:nvSpPr>
            <p:spPr>
              <a:xfrm>
                <a:off x="3844" y="46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64" name="Google Shape;864;p51"/>
              <p:cNvSpPr/>
              <p:nvPr/>
            </p:nvSpPr>
            <p:spPr>
              <a:xfrm>
                <a:off x="3846" y="526"/>
                <a:ext cx="47" cy="4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cxnSp>
          <p:nvCxnSpPr>
            <p:cNvPr id="865" name="Google Shape;865;p51"/>
            <p:cNvCxnSpPr/>
            <p:nvPr/>
          </p:nvCxnSpPr>
          <p:spPr>
            <a:xfrm>
              <a:off x="3654" y="1431"/>
              <a:ext cx="0" cy="450"/>
            </a:xfrm>
            <a:prstGeom prst="straightConnector1">
              <a:avLst/>
            </a:prstGeom>
            <a:noFill/>
            <a:ln w="12700" cap="flat" cmpd="sng">
              <a:solidFill>
                <a:schemeClr val="dk1"/>
              </a:solidFill>
              <a:prstDash val="solid"/>
              <a:miter lim="800000"/>
              <a:headEnd type="none" w="sm" len="sm"/>
              <a:tailEnd type="none" w="sm" len="sm"/>
            </a:ln>
          </p:spPr>
        </p:cxnSp>
      </p:grpSp>
      <p:pic>
        <p:nvPicPr>
          <p:cNvPr id="866" name="Google Shape;866;p51"/>
          <p:cNvPicPr preferRelativeResize="0"/>
          <p:nvPr/>
        </p:nvPicPr>
        <p:blipFill rotWithShape="1">
          <a:blip r:embed="rId5">
            <a:alphaModFix/>
          </a:blip>
          <a:srcRect/>
          <a:stretch/>
        </p:blipFill>
        <p:spPr>
          <a:xfrm>
            <a:off x="6259512" y="4678362"/>
            <a:ext cx="417512" cy="331787"/>
          </a:xfrm>
          <a:prstGeom prst="rect">
            <a:avLst/>
          </a:prstGeom>
          <a:noFill/>
          <a:ln>
            <a:noFill/>
          </a:ln>
        </p:spPr>
      </p:pic>
      <p:pic>
        <p:nvPicPr>
          <p:cNvPr id="867" name="Google Shape;867;p51"/>
          <p:cNvPicPr preferRelativeResize="0"/>
          <p:nvPr/>
        </p:nvPicPr>
        <p:blipFill rotWithShape="1">
          <a:blip r:embed="rId6">
            <a:alphaModFix/>
          </a:blip>
          <a:srcRect/>
          <a:stretch/>
        </p:blipFill>
        <p:spPr>
          <a:xfrm>
            <a:off x="5645150" y="4667250"/>
            <a:ext cx="415925" cy="330200"/>
          </a:xfrm>
          <a:prstGeom prst="rect">
            <a:avLst/>
          </a:prstGeom>
          <a:noFill/>
          <a:ln>
            <a:noFill/>
          </a:ln>
        </p:spPr>
      </p:pic>
      <p:sp>
        <p:nvSpPr>
          <p:cNvPr id="868" name="Google Shape;868;p51"/>
          <p:cNvSpPr/>
          <p:nvPr/>
        </p:nvSpPr>
        <p:spPr>
          <a:xfrm rot="-5400000">
            <a:off x="6061868" y="4771231"/>
            <a:ext cx="63500" cy="6508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69" name="Google Shape;869;p51"/>
          <p:cNvSpPr/>
          <p:nvPr/>
        </p:nvSpPr>
        <p:spPr>
          <a:xfrm rot="-5400000">
            <a:off x="6146800" y="4768850"/>
            <a:ext cx="63500" cy="66675"/>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70" name="Google Shape;870;p51"/>
          <p:cNvSpPr/>
          <p:nvPr/>
        </p:nvSpPr>
        <p:spPr>
          <a:xfrm rot="-5400000">
            <a:off x="6224587" y="4773612"/>
            <a:ext cx="61912" cy="65087"/>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871" name="Google Shape;871;p51"/>
          <p:cNvCxnSpPr/>
          <p:nvPr/>
        </p:nvCxnSpPr>
        <p:spPr>
          <a:xfrm rot="-5400000">
            <a:off x="6484143" y="4653756"/>
            <a:ext cx="60325" cy="1587"/>
          </a:xfrm>
          <a:prstGeom prst="straightConnector1">
            <a:avLst/>
          </a:prstGeom>
          <a:noFill/>
          <a:ln w="19050" cap="flat" cmpd="sng">
            <a:solidFill>
              <a:schemeClr val="dk1"/>
            </a:solidFill>
            <a:prstDash val="solid"/>
            <a:miter lim="800000"/>
            <a:headEnd type="none" w="sm" len="sm"/>
            <a:tailEnd type="none" w="sm" len="sm"/>
          </a:ln>
        </p:spPr>
      </p:cxnSp>
      <p:cxnSp>
        <p:nvCxnSpPr>
          <p:cNvPr id="872" name="Google Shape;872;p51"/>
          <p:cNvCxnSpPr/>
          <p:nvPr/>
        </p:nvCxnSpPr>
        <p:spPr>
          <a:xfrm rot="-5400000">
            <a:off x="5857875" y="4645025"/>
            <a:ext cx="63500" cy="0"/>
          </a:xfrm>
          <a:prstGeom prst="straightConnector1">
            <a:avLst/>
          </a:prstGeom>
          <a:noFill/>
          <a:ln w="19050" cap="flat" cmpd="sng">
            <a:solidFill>
              <a:schemeClr val="dk1"/>
            </a:solidFill>
            <a:prstDash val="solid"/>
            <a:miter lim="800000"/>
            <a:headEnd type="none" w="sm" len="sm"/>
            <a:tailEnd type="none" w="sm" len="sm"/>
          </a:ln>
        </p:spPr>
      </p:cxnSp>
      <p:cxnSp>
        <p:nvCxnSpPr>
          <p:cNvPr id="873" name="Google Shape;873;p51"/>
          <p:cNvCxnSpPr/>
          <p:nvPr/>
        </p:nvCxnSpPr>
        <p:spPr>
          <a:xfrm>
            <a:off x="6204743" y="4306093"/>
            <a:ext cx="0" cy="627062"/>
          </a:xfrm>
          <a:prstGeom prst="straightConnector1">
            <a:avLst/>
          </a:prstGeom>
          <a:noFill/>
          <a:ln w="12700" cap="flat" cmpd="sng">
            <a:solidFill>
              <a:schemeClr val="dk1"/>
            </a:solidFill>
            <a:prstDash val="solid"/>
            <a:miter lim="800000"/>
            <a:headEnd type="none" w="sm" len="sm"/>
            <a:tailEnd type="none" w="sm" len="sm"/>
          </a:ln>
        </p:spPr>
      </p:cxnSp>
      <p:cxnSp>
        <p:nvCxnSpPr>
          <p:cNvPr id="874" name="Google Shape;874;p51"/>
          <p:cNvCxnSpPr/>
          <p:nvPr/>
        </p:nvCxnSpPr>
        <p:spPr>
          <a:xfrm rot="10800000" flipH="1">
            <a:off x="5870575" y="4244975"/>
            <a:ext cx="93662" cy="3175"/>
          </a:xfrm>
          <a:prstGeom prst="straightConnector1">
            <a:avLst/>
          </a:prstGeom>
          <a:noFill/>
          <a:ln w="12700" cap="flat" cmpd="sng">
            <a:solidFill>
              <a:schemeClr val="dk1"/>
            </a:solidFill>
            <a:prstDash val="solid"/>
            <a:miter lim="800000"/>
            <a:headEnd type="none" w="sm" len="sm"/>
            <a:tailEnd type="none" w="sm" len="sm"/>
          </a:ln>
        </p:spPr>
      </p:cxnSp>
      <p:cxnSp>
        <p:nvCxnSpPr>
          <p:cNvPr id="875" name="Google Shape;875;p51"/>
          <p:cNvCxnSpPr/>
          <p:nvPr/>
        </p:nvCxnSpPr>
        <p:spPr>
          <a:xfrm>
            <a:off x="6472237" y="4291012"/>
            <a:ext cx="303212" cy="385762"/>
          </a:xfrm>
          <a:prstGeom prst="straightConnector1">
            <a:avLst/>
          </a:prstGeom>
          <a:noFill/>
          <a:ln w="38100" cap="flat" cmpd="sng">
            <a:solidFill>
              <a:srgbClr val="FF0000"/>
            </a:solidFill>
            <a:prstDash val="solid"/>
            <a:miter lim="800000"/>
            <a:headEnd type="none" w="sm" len="sm"/>
            <a:tailEnd type="none" w="sm" len="sm"/>
          </a:ln>
        </p:spPr>
      </p:cxnSp>
      <p:cxnSp>
        <p:nvCxnSpPr>
          <p:cNvPr id="876" name="Google Shape;876;p51"/>
          <p:cNvCxnSpPr/>
          <p:nvPr/>
        </p:nvCxnSpPr>
        <p:spPr>
          <a:xfrm flipH="1">
            <a:off x="7267575" y="4287837"/>
            <a:ext cx="279400" cy="392112"/>
          </a:xfrm>
          <a:prstGeom prst="straightConnector1">
            <a:avLst/>
          </a:prstGeom>
          <a:noFill/>
          <a:ln w="38100" cap="flat" cmpd="sng">
            <a:solidFill>
              <a:srgbClr val="FF0000"/>
            </a:solidFill>
            <a:prstDash val="solid"/>
            <a:miter lim="800000"/>
            <a:headEnd type="none" w="sm" len="sm"/>
            <a:tailEnd type="none" w="sm" len="sm"/>
          </a:ln>
        </p:spPr>
      </p:cxnSp>
      <p:pic>
        <p:nvPicPr>
          <p:cNvPr id="877" name="Google Shape;877;p51"/>
          <p:cNvPicPr preferRelativeResize="0"/>
          <p:nvPr/>
        </p:nvPicPr>
        <p:blipFill rotWithShape="1">
          <a:blip r:embed="rId7">
            <a:alphaModFix/>
          </a:blip>
          <a:srcRect/>
          <a:stretch/>
        </p:blipFill>
        <p:spPr>
          <a:xfrm>
            <a:off x="7445375" y="3840162"/>
            <a:ext cx="203200" cy="241300"/>
          </a:xfrm>
          <a:prstGeom prst="rect">
            <a:avLst/>
          </a:prstGeom>
          <a:noFill/>
          <a:ln>
            <a:noFill/>
          </a:ln>
        </p:spPr>
      </p:pic>
      <p:pic>
        <p:nvPicPr>
          <p:cNvPr id="878" name="Google Shape;878;p51"/>
          <p:cNvPicPr preferRelativeResize="0"/>
          <p:nvPr/>
        </p:nvPicPr>
        <p:blipFill rotWithShape="1">
          <a:blip r:embed="rId8">
            <a:alphaModFix/>
          </a:blip>
          <a:srcRect/>
          <a:stretch/>
        </p:blipFill>
        <p:spPr>
          <a:xfrm>
            <a:off x="6108700" y="3921125"/>
            <a:ext cx="203200" cy="239712"/>
          </a:xfrm>
          <a:prstGeom prst="rect">
            <a:avLst/>
          </a:prstGeom>
          <a:noFill/>
          <a:ln>
            <a:noFill/>
          </a:ln>
        </p:spPr>
      </p:pic>
      <p:sp>
        <p:nvSpPr>
          <p:cNvPr id="879" name="Google Shape;879;p51"/>
          <p:cNvSpPr/>
          <p:nvPr/>
        </p:nvSpPr>
        <p:spPr>
          <a:xfrm>
            <a:off x="6189662" y="3695700"/>
            <a:ext cx="1354137" cy="304800"/>
          </a:xfrm>
          <a:custGeom>
            <a:avLst/>
            <a:gdLst/>
            <a:ahLst/>
            <a:cxnLst/>
            <a:rect l="l" t="t" r="r" b="b"/>
            <a:pathLst>
              <a:path w="972" h="228" extrusionOk="0">
                <a:moveTo>
                  <a:pt x="0" y="228"/>
                </a:moveTo>
                <a:cubicBezTo>
                  <a:pt x="135" y="123"/>
                  <a:pt x="270" y="18"/>
                  <a:pt x="432" y="9"/>
                </a:cubicBezTo>
                <a:cubicBezTo>
                  <a:pt x="594" y="0"/>
                  <a:pt x="783" y="85"/>
                  <a:pt x="972" y="171"/>
                </a:cubicBezTo>
              </a:path>
            </a:pathLst>
          </a:cu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880" name="Google Shape;880;p51"/>
          <p:cNvGrpSpPr/>
          <p:nvPr/>
        </p:nvGrpSpPr>
        <p:grpSpPr>
          <a:xfrm>
            <a:off x="6456362" y="5118100"/>
            <a:ext cx="406400" cy="427037"/>
            <a:chOff x="2870" y="1518"/>
            <a:chExt cx="292" cy="320"/>
          </a:xfrm>
        </p:grpSpPr>
        <p:pic>
          <p:nvPicPr>
            <p:cNvPr id="881" name="Google Shape;881;p51"/>
            <p:cNvPicPr preferRelativeResize="0"/>
            <p:nvPr/>
          </p:nvPicPr>
          <p:blipFill rotWithShape="1">
            <a:blip r:embed="rId9">
              <a:alphaModFix/>
            </a:blip>
            <a:srcRect/>
            <a:stretch/>
          </p:blipFill>
          <p:spPr>
            <a:xfrm>
              <a:off x="2870" y="1518"/>
              <a:ext cx="272" cy="282"/>
            </a:xfrm>
            <a:prstGeom prst="rect">
              <a:avLst/>
            </a:prstGeom>
            <a:noFill/>
            <a:ln>
              <a:noFill/>
            </a:ln>
          </p:spPr>
        </p:pic>
        <p:pic>
          <p:nvPicPr>
            <p:cNvPr id="882" name="Google Shape;882;p51"/>
            <p:cNvPicPr preferRelativeResize="0"/>
            <p:nvPr/>
          </p:nvPicPr>
          <p:blipFill rotWithShape="1">
            <a:blip r:embed="rId10">
              <a:alphaModFix/>
            </a:blip>
            <a:srcRect/>
            <a:stretch/>
          </p:blipFill>
          <p:spPr>
            <a:xfrm>
              <a:off x="2913" y="1602"/>
              <a:ext cx="249" cy="236"/>
            </a:xfrm>
            <a:prstGeom prst="rect">
              <a:avLst/>
            </a:prstGeom>
            <a:noFill/>
            <a:ln>
              <a:noFill/>
            </a:ln>
          </p:spPr>
        </p:pic>
      </p:grpSp>
      <p:grpSp>
        <p:nvGrpSpPr>
          <p:cNvPr id="883" name="Google Shape;883;p51"/>
          <p:cNvGrpSpPr/>
          <p:nvPr/>
        </p:nvGrpSpPr>
        <p:grpSpPr>
          <a:xfrm>
            <a:off x="7234237" y="5149850"/>
            <a:ext cx="406400" cy="427037"/>
            <a:chOff x="2870" y="1518"/>
            <a:chExt cx="292" cy="320"/>
          </a:xfrm>
        </p:grpSpPr>
        <p:pic>
          <p:nvPicPr>
            <p:cNvPr id="884" name="Google Shape;884;p51"/>
            <p:cNvPicPr preferRelativeResize="0"/>
            <p:nvPr/>
          </p:nvPicPr>
          <p:blipFill rotWithShape="1">
            <a:blip r:embed="rId9">
              <a:alphaModFix/>
            </a:blip>
            <a:srcRect/>
            <a:stretch/>
          </p:blipFill>
          <p:spPr>
            <a:xfrm>
              <a:off x="2870" y="1518"/>
              <a:ext cx="272" cy="282"/>
            </a:xfrm>
            <a:prstGeom prst="rect">
              <a:avLst/>
            </a:prstGeom>
            <a:noFill/>
            <a:ln>
              <a:noFill/>
            </a:ln>
          </p:spPr>
        </p:pic>
        <p:pic>
          <p:nvPicPr>
            <p:cNvPr id="885" name="Google Shape;885;p51"/>
            <p:cNvPicPr preferRelativeResize="0"/>
            <p:nvPr/>
          </p:nvPicPr>
          <p:blipFill rotWithShape="1">
            <a:blip r:embed="rId10">
              <a:alphaModFix/>
            </a:blip>
            <a:srcRect/>
            <a:stretch/>
          </p:blipFill>
          <p:spPr>
            <a:xfrm>
              <a:off x="2913" y="1602"/>
              <a:ext cx="249" cy="236"/>
            </a:xfrm>
            <a:prstGeom prst="rect">
              <a:avLst/>
            </a:prstGeom>
            <a:noFill/>
            <a:ln>
              <a:noFill/>
            </a:ln>
          </p:spPr>
        </p:pic>
      </p:grpSp>
      <p:grpSp>
        <p:nvGrpSpPr>
          <p:cNvPr id="886" name="Google Shape;886;p51"/>
          <p:cNvGrpSpPr/>
          <p:nvPr/>
        </p:nvGrpSpPr>
        <p:grpSpPr>
          <a:xfrm>
            <a:off x="6819900" y="4865687"/>
            <a:ext cx="379412" cy="376237"/>
            <a:chOff x="4733" y="2082"/>
            <a:chExt cx="272" cy="282"/>
          </a:xfrm>
        </p:grpSpPr>
        <p:pic>
          <p:nvPicPr>
            <p:cNvPr id="887" name="Google Shape;887;p51"/>
            <p:cNvPicPr preferRelativeResize="0"/>
            <p:nvPr/>
          </p:nvPicPr>
          <p:blipFill rotWithShape="1">
            <a:blip r:embed="rId9">
              <a:alphaModFix/>
            </a:blip>
            <a:srcRect/>
            <a:stretch/>
          </p:blipFill>
          <p:spPr>
            <a:xfrm>
              <a:off x="4733" y="2082"/>
              <a:ext cx="272" cy="282"/>
            </a:xfrm>
            <a:prstGeom prst="rect">
              <a:avLst/>
            </a:prstGeom>
            <a:noFill/>
            <a:ln>
              <a:noFill/>
            </a:ln>
          </p:spPr>
        </p:pic>
        <p:sp>
          <p:nvSpPr>
            <p:cNvPr id="888" name="Google Shape;888;p51"/>
            <p:cNvSpPr txBox="1"/>
            <p:nvPr/>
          </p:nvSpPr>
          <p:spPr>
            <a:xfrm>
              <a:off x="4812" y="2181"/>
              <a:ext cx="192" cy="183"/>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cxnSp>
        <p:nvCxnSpPr>
          <p:cNvPr id="889" name="Google Shape;889;p51"/>
          <p:cNvCxnSpPr/>
          <p:nvPr/>
        </p:nvCxnSpPr>
        <p:spPr>
          <a:xfrm>
            <a:off x="7126287" y="4768850"/>
            <a:ext cx="0" cy="228600"/>
          </a:xfrm>
          <a:prstGeom prst="straightConnector1">
            <a:avLst/>
          </a:prstGeom>
          <a:noFill/>
          <a:ln w="12700" cap="flat" cmpd="sng">
            <a:solidFill>
              <a:schemeClr val="dk1"/>
            </a:solidFill>
            <a:prstDash val="solid"/>
            <a:miter lim="800000"/>
            <a:headEnd type="none" w="sm" len="sm"/>
            <a:tailEnd type="none" w="sm" len="sm"/>
          </a:ln>
        </p:spPr>
      </p:cxnSp>
      <p:grpSp>
        <p:nvGrpSpPr>
          <p:cNvPr id="890" name="Google Shape;890;p51"/>
          <p:cNvGrpSpPr/>
          <p:nvPr/>
        </p:nvGrpSpPr>
        <p:grpSpPr>
          <a:xfrm>
            <a:off x="7847012" y="4192587"/>
            <a:ext cx="207962" cy="409575"/>
            <a:chOff x="4180" y="783"/>
            <a:chExt cx="150" cy="307"/>
          </a:xfrm>
        </p:grpSpPr>
        <p:sp>
          <p:nvSpPr>
            <p:cNvPr id="891" name="Google Shape;891;p51"/>
            <p:cNvSpPr/>
            <p:nvPr/>
          </p:nvSpPr>
          <p:spPr>
            <a:xfrm>
              <a:off x="4180" y="1019"/>
              <a:ext cx="150" cy="7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92" name="Google Shape;892;p51"/>
            <p:cNvSpPr txBox="1"/>
            <p:nvPr/>
          </p:nvSpPr>
          <p:spPr>
            <a:xfrm>
              <a:off x="4256" y="785"/>
              <a:ext cx="69" cy="236"/>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93" name="Google Shape;893;p51"/>
            <p:cNvSpPr txBox="1"/>
            <p:nvPr/>
          </p:nvSpPr>
          <p:spPr>
            <a:xfrm>
              <a:off x="4181" y="852"/>
              <a:ext cx="95" cy="236"/>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94" name="Google Shape;894;p51"/>
            <p:cNvSpPr/>
            <p:nvPr/>
          </p:nvSpPr>
          <p:spPr>
            <a:xfrm>
              <a:off x="4180" y="783"/>
              <a:ext cx="150" cy="7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895" name="Google Shape;895;p51"/>
            <p:cNvCxnSpPr/>
            <p:nvPr/>
          </p:nvCxnSpPr>
          <p:spPr>
            <a:xfrm>
              <a:off x="4330" y="788"/>
              <a:ext cx="0" cy="231"/>
            </a:xfrm>
            <a:prstGeom prst="straightConnector1">
              <a:avLst/>
            </a:prstGeom>
            <a:noFill/>
            <a:ln w="9525" cap="flat" cmpd="sng">
              <a:solidFill>
                <a:schemeClr val="dk1"/>
              </a:solidFill>
              <a:prstDash val="solid"/>
              <a:miter lim="800000"/>
              <a:headEnd type="none" w="sm" len="sm"/>
              <a:tailEnd type="none" w="sm" len="sm"/>
            </a:ln>
          </p:spPr>
        </p:cxnSp>
        <p:cxnSp>
          <p:nvCxnSpPr>
            <p:cNvPr id="896" name="Google Shape;896;p51"/>
            <p:cNvCxnSpPr/>
            <p:nvPr/>
          </p:nvCxnSpPr>
          <p:spPr>
            <a:xfrm flipH="1">
              <a:off x="4276" y="1019"/>
              <a:ext cx="54" cy="69"/>
            </a:xfrm>
            <a:prstGeom prst="straightConnector1">
              <a:avLst/>
            </a:prstGeom>
            <a:noFill/>
            <a:ln w="9525" cap="flat" cmpd="sng">
              <a:solidFill>
                <a:schemeClr val="dk1"/>
              </a:solidFill>
              <a:prstDash val="solid"/>
              <a:miter lim="800000"/>
              <a:headEnd type="none" w="sm" len="sm"/>
              <a:tailEnd type="none" w="sm" len="sm"/>
            </a:ln>
          </p:spPr>
        </p:cxnSp>
        <p:sp>
          <p:nvSpPr>
            <p:cNvPr id="897" name="Google Shape;897;p51"/>
            <p:cNvSpPr txBox="1"/>
            <p:nvPr/>
          </p:nvSpPr>
          <p:spPr>
            <a:xfrm>
              <a:off x="4193" y="883"/>
              <a:ext cx="63" cy="13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898" name="Google Shape;898;p51"/>
            <p:cNvSpPr txBox="1"/>
            <p:nvPr/>
          </p:nvSpPr>
          <p:spPr>
            <a:xfrm>
              <a:off x="4202" y="924"/>
              <a:ext cx="48" cy="4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nvGrpSpPr>
          <p:cNvPr id="899" name="Google Shape;899;p51"/>
          <p:cNvGrpSpPr/>
          <p:nvPr/>
        </p:nvGrpSpPr>
        <p:grpSpPr>
          <a:xfrm>
            <a:off x="7834312" y="4637087"/>
            <a:ext cx="207962" cy="409575"/>
            <a:chOff x="4180" y="783"/>
            <a:chExt cx="150" cy="307"/>
          </a:xfrm>
        </p:grpSpPr>
        <p:sp>
          <p:nvSpPr>
            <p:cNvPr id="900" name="Google Shape;900;p51"/>
            <p:cNvSpPr/>
            <p:nvPr/>
          </p:nvSpPr>
          <p:spPr>
            <a:xfrm>
              <a:off x="4180" y="1019"/>
              <a:ext cx="150" cy="71"/>
            </a:xfrm>
            <a:prstGeom prst="parallelogram">
              <a:avLst>
                <a:gd name="adj" fmla="val 8321"/>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901" name="Google Shape;901;p51"/>
            <p:cNvSpPr txBox="1"/>
            <p:nvPr/>
          </p:nvSpPr>
          <p:spPr>
            <a:xfrm>
              <a:off x="4256" y="785"/>
              <a:ext cx="69" cy="236"/>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902" name="Google Shape;902;p51"/>
            <p:cNvSpPr txBox="1"/>
            <p:nvPr/>
          </p:nvSpPr>
          <p:spPr>
            <a:xfrm>
              <a:off x="4181" y="852"/>
              <a:ext cx="95" cy="236"/>
            </a:xfrm>
            <a:prstGeom prst="rect">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903" name="Google Shape;903;p51"/>
            <p:cNvSpPr/>
            <p:nvPr/>
          </p:nvSpPr>
          <p:spPr>
            <a:xfrm>
              <a:off x="4180" y="783"/>
              <a:ext cx="150" cy="71"/>
            </a:xfrm>
            <a:prstGeom prst="parallelogram">
              <a:avLst>
                <a:gd name="adj" fmla="val 8321"/>
              </a:avLst>
            </a:prstGeom>
            <a:solidFill>
              <a:srgbClr val="33CCCC"/>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904" name="Google Shape;904;p51"/>
            <p:cNvCxnSpPr/>
            <p:nvPr/>
          </p:nvCxnSpPr>
          <p:spPr>
            <a:xfrm>
              <a:off x="4330" y="788"/>
              <a:ext cx="0" cy="231"/>
            </a:xfrm>
            <a:prstGeom prst="straightConnector1">
              <a:avLst/>
            </a:prstGeom>
            <a:noFill/>
            <a:ln w="9525" cap="flat" cmpd="sng">
              <a:solidFill>
                <a:schemeClr val="dk1"/>
              </a:solidFill>
              <a:prstDash val="solid"/>
              <a:miter lim="800000"/>
              <a:headEnd type="none" w="sm" len="sm"/>
              <a:tailEnd type="none" w="sm" len="sm"/>
            </a:ln>
          </p:spPr>
        </p:cxnSp>
        <p:cxnSp>
          <p:nvCxnSpPr>
            <p:cNvPr id="905" name="Google Shape;905;p51"/>
            <p:cNvCxnSpPr/>
            <p:nvPr/>
          </p:nvCxnSpPr>
          <p:spPr>
            <a:xfrm flipH="1">
              <a:off x="4276" y="1019"/>
              <a:ext cx="54" cy="69"/>
            </a:xfrm>
            <a:prstGeom prst="straightConnector1">
              <a:avLst/>
            </a:prstGeom>
            <a:noFill/>
            <a:ln w="9525" cap="flat" cmpd="sng">
              <a:solidFill>
                <a:schemeClr val="dk1"/>
              </a:solidFill>
              <a:prstDash val="solid"/>
              <a:miter lim="800000"/>
              <a:headEnd type="none" w="sm" len="sm"/>
              <a:tailEnd type="none" w="sm" len="sm"/>
            </a:ln>
          </p:spPr>
        </p:cxnSp>
        <p:sp>
          <p:nvSpPr>
            <p:cNvPr id="906" name="Google Shape;906;p51"/>
            <p:cNvSpPr txBox="1"/>
            <p:nvPr/>
          </p:nvSpPr>
          <p:spPr>
            <a:xfrm>
              <a:off x="4193" y="883"/>
              <a:ext cx="63" cy="136"/>
            </a:xfrm>
            <a:prstGeom prst="rect">
              <a:avLst/>
            </a:prstGeom>
            <a:solidFill>
              <a:schemeClr val="accent2"/>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907" name="Google Shape;907;p51"/>
            <p:cNvSpPr txBox="1"/>
            <p:nvPr/>
          </p:nvSpPr>
          <p:spPr>
            <a:xfrm>
              <a:off x="4202" y="924"/>
              <a:ext cx="48" cy="4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cxnSp>
        <p:nvCxnSpPr>
          <p:cNvPr id="908" name="Google Shape;908;p51"/>
          <p:cNvCxnSpPr/>
          <p:nvPr/>
        </p:nvCxnSpPr>
        <p:spPr>
          <a:xfrm rot="-5400000">
            <a:off x="7460456" y="4566443"/>
            <a:ext cx="611187" cy="0"/>
          </a:xfrm>
          <a:prstGeom prst="straightConnector1">
            <a:avLst/>
          </a:prstGeom>
          <a:noFill/>
          <a:ln w="12700" cap="flat" cmpd="sng">
            <a:solidFill>
              <a:schemeClr val="dk1"/>
            </a:solidFill>
            <a:prstDash val="solid"/>
            <a:miter lim="800000"/>
            <a:headEnd type="none" w="sm" len="sm"/>
            <a:tailEnd type="none" w="sm" len="sm"/>
          </a:ln>
        </p:spPr>
      </p:cxnSp>
      <p:cxnSp>
        <p:nvCxnSpPr>
          <p:cNvPr id="909" name="Google Shape;909;p51"/>
          <p:cNvCxnSpPr/>
          <p:nvPr/>
        </p:nvCxnSpPr>
        <p:spPr>
          <a:xfrm rot="10800000">
            <a:off x="7814468" y="4818856"/>
            <a:ext cx="0" cy="103187"/>
          </a:xfrm>
          <a:prstGeom prst="straightConnector1">
            <a:avLst/>
          </a:prstGeom>
          <a:noFill/>
          <a:ln w="12700" cap="flat" cmpd="sng">
            <a:solidFill>
              <a:schemeClr val="dk1"/>
            </a:solidFill>
            <a:prstDash val="solid"/>
            <a:miter lim="800000"/>
            <a:headEnd type="none" w="sm" len="sm"/>
            <a:tailEnd type="none" w="sm" len="sm"/>
          </a:ln>
        </p:spPr>
      </p:cxnSp>
      <p:cxnSp>
        <p:nvCxnSpPr>
          <p:cNvPr id="910" name="Google Shape;910;p51"/>
          <p:cNvCxnSpPr/>
          <p:nvPr/>
        </p:nvCxnSpPr>
        <p:spPr>
          <a:xfrm rot="10800000">
            <a:off x="7804150" y="4349750"/>
            <a:ext cx="0" cy="88900"/>
          </a:xfrm>
          <a:prstGeom prst="straightConnector1">
            <a:avLst/>
          </a:prstGeom>
          <a:noFill/>
          <a:ln w="12700" cap="flat" cmpd="sng">
            <a:solidFill>
              <a:schemeClr val="dk1"/>
            </a:solidFill>
            <a:prstDash val="solid"/>
            <a:miter lim="800000"/>
            <a:headEnd type="none" w="sm" len="sm"/>
            <a:tailEnd type="none" w="sm" len="sm"/>
          </a:ln>
        </p:spPr>
      </p:cxnSp>
      <p:cxnSp>
        <p:nvCxnSpPr>
          <p:cNvPr id="911" name="Google Shape;911;p51"/>
          <p:cNvCxnSpPr/>
          <p:nvPr/>
        </p:nvCxnSpPr>
        <p:spPr>
          <a:xfrm rot="10800000" flipH="1">
            <a:off x="6483350" y="2490787"/>
            <a:ext cx="458787" cy="207962"/>
          </a:xfrm>
          <a:prstGeom prst="straightConnector1">
            <a:avLst/>
          </a:prstGeom>
          <a:noFill/>
          <a:ln w="38100" cap="flat" cmpd="sng">
            <a:solidFill>
              <a:srgbClr val="FF0000"/>
            </a:solidFill>
            <a:prstDash val="solid"/>
            <a:miter lim="800000"/>
            <a:headEnd type="none" w="sm" len="sm"/>
            <a:tailEnd type="none" w="sm" len="sm"/>
          </a:ln>
        </p:spPr>
      </p:cxnSp>
      <p:cxnSp>
        <p:nvCxnSpPr>
          <p:cNvPr id="912" name="Google Shape;912;p51"/>
          <p:cNvCxnSpPr/>
          <p:nvPr/>
        </p:nvCxnSpPr>
        <p:spPr>
          <a:xfrm>
            <a:off x="7418387" y="2474912"/>
            <a:ext cx="485775" cy="207962"/>
          </a:xfrm>
          <a:prstGeom prst="straightConnector1">
            <a:avLst/>
          </a:prstGeom>
          <a:noFill/>
          <a:ln w="38100" cap="flat" cmpd="sng">
            <a:solidFill>
              <a:srgbClr val="FF0000"/>
            </a:solidFill>
            <a:prstDash val="solid"/>
            <a:miter lim="800000"/>
            <a:headEnd type="none" w="sm" len="sm"/>
            <a:tailEnd type="none" w="sm" len="sm"/>
          </a:ln>
        </p:spPr>
      </p:cxnSp>
      <p:cxnSp>
        <p:nvCxnSpPr>
          <p:cNvPr id="913" name="Google Shape;913;p51"/>
          <p:cNvCxnSpPr/>
          <p:nvPr/>
        </p:nvCxnSpPr>
        <p:spPr>
          <a:xfrm flipH="1">
            <a:off x="7937500" y="2811462"/>
            <a:ext cx="241300" cy="681037"/>
          </a:xfrm>
          <a:prstGeom prst="straightConnector1">
            <a:avLst/>
          </a:prstGeom>
          <a:noFill/>
          <a:ln w="38100" cap="flat" cmpd="sng">
            <a:solidFill>
              <a:srgbClr val="FF0000"/>
            </a:solidFill>
            <a:prstDash val="solid"/>
            <a:miter lim="800000"/>
            <a:headEnd type="none" w="sm" len="sm"/>
            <a:tailEnd type="none" w="sm" len="sm"/>
          </a:ln>
        </p:spPr>
      </p:cxnSp>
      <p:cxnSp>
        <p:nvCxnSpPr>
          <p:cNvPr id="914" name="Google Shape;914;p51"/>
          <p:cNvCxnSpPr/>
          <p:nvPr/>
        </p:nvCxnSpPr>
        <p:spPr>
          <a:xfrm>
            <a:off x="7167562" y="2587625"/>
            <a:ext cx="0" cy="431800"/>
          </a:xfrm>
          <a:prstGeom prst="straightConnector1">
            <a:avLst/>
          </a:prstGeom>
          <a:noFill/>
          <a:ln w="38100" cap="flat" cmpd="sng">
            <a:solidFill>
              <a:srgbClr val="FF0000"/>
            </a:solidFill>
            <a:prstDash val="solid"/>
            <a:miter lim="800000"/>
            <a:headEnd type="none" w="sm" len="sm"/>
            <a:tailEnd type="none" w="sm" len="sm"/>
          </a:ln>
        </p:spPr>
      </p:cxnSp>
      <p:cxnSp>
        <p:nvCxnSpPr>
          <p:cNvPr id="915" name="Google Shape;915;p51"/>
          <p:cNvCxnSpPr/>
          <p:nvPr/>
        </p:nvCxnSpPr>
        <p:spPr>
          <a:xfrm>
            <a:off x="7192962" y="3235325"/>
            <a:ext cx="534987" cy="368300"/>
          </a:xfrm>
          <a:prstGeom prst="straightConnector1">
            <a:avLst/>
          </a:prstGeom>
          <a:noFill/>
          <a:ln w="38100" cap="flat" cmpd="sng">
            <a:solidFill>
              <a:srgbClr val="FF0000"/>
            </a:solidFill>
            <a:prstDash val="solid"/>
            <a:miter lim="800000"/>
            <a:headEnd type="none" w="sm" len="sm"/>
            <a:tailEnd type="none" w="sm" len="sm"/>
          </a:ln>
        </p:spPr>
      </p:cxnSp>
      <p:cxnSp>
        <p:nvCxnSpPr>
          <p:cNvPr id="916" name="Google Shape;916;p51"/>
          <p:cNvCxnSpPr/>
          <p:nvPr/>
        </p:nvCxnSpPr>
        <p:spPr>
          <a:xfrm flipH="1">
            <a:off x="7653337" y="3700462"/>
            <a:ext cx="266700" cy="360362"/>
          </a:xfrm>
          <a:prstGeom prst="straightConnector1">
            <a:avLst/>
          </a:prstGeom>
          <a:noFill/>
          <a:ln w="38100" cap="flat" cmpd="sng">
            <a:solidFill>
              <a:srgbClr val="FF0000"/>
            </a:solidFill>
            <a:prstDash val="solid"/>
            <a:miter lim="800000"/>
            <a:headEnd type="none" w="sm" len="sm"/>
            <a:tailEnd type="none" w="sm" len="sm"/>
          </a:ln>
        </p:spPr>
      </p:cxnSp>
      <p:cxnSp>
        <p:nvCxnSpPr>
          <p:cNvPr id="917" name="Google Shape;917;p51"/>
          <p:cNvCxnSpPr/>
          <p:nvPr/>
        </p:nvCxnSpPr>
        <p:spPr>
          <a:xfrm flipH="1">
            <a:off x="7426325" y="2779712"/>
            <a:ext cx="560387" cy="384175"/>
          </a:xfrm>
          <a:prstGeom prst="straightConnector1">
            <a:avLst/>
          </a:prstGeom>
          <a:noFill/>
          <a:ln w="38100" cap="flat" cmpd="sng">
            <a:solidFill>
              <a:srgbClr val="FF0000"/>
            </a:solidFill>
            <a:prstDash val="solid"/>
            <a:miter lim="800000"/>
            <a:headEnd type="none" w="sm" len="sm"/>
            <a:tailEnd type="none" w="sm" len="sm"/>
          </a:ln>
        </p:spPr>
      </p:cxnSp>
      <p:cxnSp>
        <p:nvCxnSpPr>
          <p:cNvPr id="918" name="Google Shape;918;p51"/>
          <p:cNvCxnSpPr/>
          <p:nvPr/>
        </p:nvCxnSpPr>
        <p:spPr>
          <a:xfrm flipH="1">
            <a:off x="7435850" y="2219325"/>
            <a:ext cx="350837" cy="255587"/>
          </a:xfrm>
          <a:prstGeom prst="straightConnector1">
            <a:avLst/>
          </a:prstGeom>
          <a:noFill/>
          <a:ln w="38100" cap="flat" cmpd="sng">
            <a:solidFill>
              <a:srgbClr val="FF0000"/>
            </a:solidFill>
            <a:prstDash val="solid"/>
            <a:miter lim="800000"/>
            <a:headEnd type="none" w="sm" len="sm"/>
            <a:tailEnd type="none" w="sm" len="sm"/>
          </a:ln>
        </p:spPr>
      </p:cxnSp>
      <p:cxnSp>
        <p:nvCxnSpPr>
          <p:cNvPr id="919" name="Google Shape;919;p51"/>
          <p:cNvCxnSpPr/>
          <p:nvPr/>
        </p:nvCxnSpPr>
        <p:spPr>
          <a:xfrm flipH="1">
            <a:off x="8153400" y="2395537"/>
            <a:ext cx="201612" cy="176212"/>
          </a:xfrm>
          <a:prstGeom prst="straightConnector1">
            <a:avLst/>
          </a:prstGeom>
          <a:noFill/>
          <a:ln w="38100" cap="flat" cmpd="sng">
            <a:solidFill>
              <a:srgbClr val="FF0000"/>
            </a:solidFill>
            <a:prstDash val="solid"/>
            <a:miter lim="800000"/>
            <a:headEnd type="none" w="sm" len="sm"/>
            <a:tailEnd type="none" w="sm" len="sm"/>
          </a:ln>
        </p:spPr>
      </p:cxnSp>
      <p:grpSp>
        <p:nvGrpSpPr>
          <p:cNvPr id="920" name="Google Shape;920;p51"/>
          <p:cNvGrpSpPr/>
          <p:nvPr/>
        </p:nvGrpSpPr>
        <p:grpSpPr>
          <a:xfrm>
            <a:off x="7221537" y="4043362"/>
            <a:ext cx="671512" cy="387350"/>
            <a:chOff x="3955" y="387"/>
            <a:chExt cx="423" cy="244"/>
          </a:xfrm>
        </p:grpSpPr>
        <p:sp>
          <p:nvSpPr>
            <p:cNvPr id="921" name="Google Shape;921;p51"/>
            <p:cNvSpPr/>
            <p:nvPr/>
          </p:nvSpPr>
          <p:spPr>
            <a:xfrm>
              <a:off x="3955" y="387"/>
              <a:ext cx="423" cy="244"/>
            </a:xfrm>
            <a:custGeom>
              <a:avLst/>
              <a:gdLst/>
              <a:ahLst/>
              <a:cxnLst/>
              <a:rect l="l" t="t" r="r" b="b"/>
              <a:pathLst>
                <a:path w="423" h="244" extrusionOk="0">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922" name="Google Shape;922;p51"/>
            <p:cNvGrpSpPr/>
            <p:nvPr/>
          </p:nvGrpSpPr>
          <p:grpSpPr>
            <a:xfrm>
              <a:off x="4002" y="442"/>
              <a:ext cx="316" cy="147"/>
              <a:chOff x="3600" y="219"/>
              <a:chExt cx="360" cy="175"/>
            </a:xfrm>
          </p:grpSpPr>
          <p:sp>
            <p:nvSpPr>
              <p:cNvPr id="923" name="Google Shape;923;p5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924" name="Google Shape;924;p5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925" name="Google Shape;925;p5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926" name="Google Shape;926;p5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927" name="Google Shape;927;p5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928" name="Google Shape;928;p51"/>
              <p:cNvGrpSpPr/>
              <p:nvPr/>
            </p:nvGrpSpPr>
            <p:grpSpPr>
              <a:xfrm>
                <a:off x="3686" y="244"/>
                <a:ext cx="177" cy="66"/>
                <a:chOff x="2848" y="848"/>
                <a:chExt cx="140" cy="98"/>
              </a:xfrm>
            </p:grpSpPr>
            <p:cxnSp>
              <p:nvCxnSpPr>
                <p:cNvPr id="929" name="Google Shape;929;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930" name="Google Shape;930;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931" name="Google Shape;931;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932" name="Google Shape;932;p51"/>
              <p:cNvGrpSpPr/>
              <p:nvPr/>
            </p:nvGrpSpPr>
            <p:grpSpPr>
              <a:xfrm rot="10800000" flipH="1">
                <a:off x="3686" y="243"/>
                <a:ext cx="177" cy="66"/>
                <a:chOff x="2848" y="848"/>
                <a:chExt cx="140" cy="98"/>
              </a:xfrm>
            </p:grpSpPr>
            <p:cxnSp>
              <p:nvCxnSpPr>
                <p:cNvPr id="933" name="Google Shape;933;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934" name="Google Shape;934;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935" name="Google Shape;935;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grpSp>
        <p:nvGrpSpPr>
          <p:cNvPr id="936" name="Google Shape;936;p51"/>
          <p:cNvGrpSpPr/>
          <p:nvPr/>
        </p:nvGrpSpPr>
        <p:grpSpPr>
          <a:xfrm>
            <a:off x="7573962" y="3386137"/>
            <a:ext cx="671512" cy="387350"/>
            <a:chOff x="3955" y="387"/>
            <a:chExt cx="423" cy="244"/>
          </a:xfrm>
        </p:grpSpPr>
        <p:sp>
          <p:nvSpPr>
            <p:cNvPr id="937" name="Google Shape;937;p51"/>
            <p:cNvSpPr/>
            <p:nvPr/>
          </p:nvSpPr>
          <p:spPr>
            <a:xfrm>
              <a:off x="3955" y="387"/>
              <a:ext cx="423" cy="244"/>
            </a:xfrm>
            <a:custGeom>
              <a:avLst/>
              <a:gdLst/>
              <a:ahLst/>
              <a:cxnLst/>
              <a:rect l="l" t="t" r="r" b="b"/>
              <a:pathLst>
                <a:path w="423" h="244" extrusionOk="0">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938" name="Google Shape;938;p51"/>
            <p:cNvGrpSpPr/>
            <p:nvPr/>
          </p:nvGrpSpPr>
          <p:grpSpPr>
            <a:xfrm>
              <a:off x="4002" y="442"/>
              <a:ext cx="316" cy="147"/>
              <a:chOff x="3600" y="219"/>
              <a:chExt cx="360" cy="175"/>
            </a:xfrm>
          </p:grpSpPr>
          <p:sp>
            <p:nvSpPr>
              <p:cNvPr id="939" name="Google Shape;939;p5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940" name="Google Shape;940;p5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941" name="Google Shape;941;p5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942" name="Google Shape;942;p5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943" name="Google Shape;943;p5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944" name="Google Shape;944;p51"/>
              <p:cNvGrpSpPr/>
              <p:nvPr/>
            </p:nvGrpSpPr>
            <p:grpSpPr>
              <a:xfrm>
                <a:off x="3686" y="244"/>
                <a:ext cx="177" cy="66"/>
                <a:chOff x="2848" y="848"/>
                <a:chExt cx="140" cy="98"/>
              </a:xfrm>
            </p:grpSpPr>
            <p:cxnSp>
              <p:nvCxnSpPr>
                <p:cNvPr id="945" name="Google Shape;945;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946" name="Google Shape;946;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947" name="Google Shape;947;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948" name="Google Shape;948;p51"/>
              <p:cNvGrpSpPr/>
              <p:nvPr/>
            </p:nvGrpSpPr>
            <p:grpSpPr>
              <a:xfrm rot="10800000" flipH="1">
                <a:off x="3686" y="243"/>
                <a:ext cx="177" cy="66"/>
                <a:chOff x="2848" y="848"/>
                <a:chExt cx="140" cy="98"/>
              </a:xfrm>
            </p:grpSpPr>
            <p:cxnSp>
              <p:nvCxnSpPr>
                <p:cNvPr id="949" name="Google Shape;949;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950" name="Google Shape;950;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951" name="Google Shape;951;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grpSp>
        <p:nvGrpSpPr>
          <p:cNvPr id="952" name="Google Shape;952;p51"/>
          <p:cNvGrpSpPr/>
          <p:nvPr/>
        </p:nvGrpSpPr>
        <p:grpSpPr>
          <a:xfrm>
            <a:off x="6926262" y="2938462"/>
            <a:ext cx="671512" cy="387350"/>
            <a:chOff x="3955" y="387"/>
            <a:chExt cx="423" cy="244"/>
          </a:xfrm>
        </p:grpSpPr>
        <p:sp>
          <p:nvSpPr>
            <p:cNvPr id="953" name="Google Shape;953;p51"/>
            <p:cNvSpPr/>
            <p:nvPr/>
          </p:nvSpPr>
          <p:spPr>
            <a:xfrm>
              <a:off x="3955" y="387"/>
              <a:ext cx="423" cy="244"/>
            </a:xfrm>
            <a:custGeom>
              <a:avLst/>
              <a:gdLst/>
              <a:ahLst/>
              <a:cxnLst/>
              <a:rect l="l" t="t" r="r" b="b"/>
              <a:pathLst>
                <a:path w="423" h="244" extrusionOk="0">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954" name="Google Shape;954;p51"/>
            <p:cNvGrpSpPr/>
            <p:nvPr/>
          </p:nvGrpSpPr>
          <p:grpSpPr>
            <a:xfrm>
              <a:off x="4002" y="442"/>
              <a:ext cx="316" cy="147"/>
              <a:chOff x="3600" y="219"/>
              <a:chExt cx="360" cy="175"/>
            </a:xfrm>
          </p:grpSpPr>
          <p:sp>
            <p:nvSpPr>
              <p:cNvPr id="955" name="Google Shape;955;p5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956" name="Google Shape;956;p5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957" name="Google Shape;957;p5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958" name="Google Shape;958;p5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959" name="Google Shape;959;p5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960" name="Google Shape;960;p51"/>
              <p:cNvGrpSpPr/>
              <p:nvPr/>
            </p:nvGrpSpPr>
            <p:grpSpPr>
              <a:xfrm>
                <a:off x="3686" y="244"/>
                <a:ext cx="177" cy="66"/>
                <a:chOff x="2848" y="848"/>
                <a:chExt cx="140" cy="98"/>
              </a:xfrm>
            </p:grpSpPr>
            <p:cxnSp>
              <p:nvCxnSpPr>
                <p:cNvPr id="961" name="Google Shape;961;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962" name="Google Shape;962;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963" name="Google Shape;963;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964" name="Google Shape;964;p51"/>
              <p:cNvGrpSpPr/>
              <p:nvPr/>
            </p:nvGrpSpPr>
            <p:grpSpPr>
              <a:xfrm rot="10800000" flipH="1">
                <a:off x="3686" y="243"/>
                <a:ext cx="177" cy="66"/>
                <a:chOff x="2848" y="848"/>
                <a:chExt cx="140" cy="98"/>
              </a:xfrm>
            </p:grpSpPr>
            <p:cxnSp>
              <p:nvCxnSpPr>
                <p:cNvPr id="965" name="Google Shape;965;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966" name="Google Shape;966;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967" name="Google Shape;967;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grpSp>
        <p:nvGrpSpPr>
          <p:cNvPr id="968" name="Google Shape;968;p51"/>
          <p:cNvGrpSpPr/>
          <p:nvPr/>
        </p:nvGrpSpPr>
        <p:grpSpPr>
          <a:xfrm>
            <a:off x="7745412" y="2462212"/>
            <a:ext cx="671512" cy="387350"/>
            <a:chOff x="3955" y="387"/>
            <a:chExt cx="423" cy="244"/>
          </a:xfrm>
        </p:grpSpPr>
        <p:sp>
          <p:nvSpPr>
            <p:cNvPr id="969" name="Google Shape;969;p51"/>
            <p:cNvSpPr/>
            <p:nvPr/>
          </p:nvSpPr>
          <p:spPr>
            <a:xfrm>
              <a:off x="3955" y="387"/>
              <a:ext cx="423" cy="244"/>
            </a:xfrm>
            <a:custGeom>
              <a:avLst/>
              <a:gdLst/>
              <a:ahLst/>
              <a:cxnLst/>
              <a:rect l="l" t="t" r="r" b="b"/>
              <a:pathLst>
                <a:path w="423" h="244" extrusionOk="0">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970" name="Google Shape;970;p51"/>
            <p:cNvGrpSpPr/>
            <p:nvPr/>
          </p:nvGrpSpPr>
          <p:grpSpPr>
            <a:xfrm>
              <a:off x="4002" y="442"/>
              <a:ext cx="316" cy="147"/>
              <a:chOff x="3600" y="219"/>
              <a:chExt cx="360" cy="175"/>
            </a:xfrm>
          </p:grpSpPr>
          <p:sp>
            <p:nvSpPr>
              <p:cNvPr id="971" name="Google Shape;971;p5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972" name="Google Shape;972;p5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973" name="Google Shape;973;p5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974" name="Google Shape;974;p5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975" name="Google Shape;975;p5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976" name="Google Shape;976;p51"/>
              <p:cNvGrpSpPr/>
              <p:nvPr/>
            </p:nvGrpSpPr>
            <p:grpSpPr>
              <a:xfrm>
                <a:off x="3686" y="244"/>
                <a:ext cx="177" cy="66"/>
                <a:chOff x="2848" y="848"/>
                <a:chExt cx="140" cy="98"/>
              </a:xfrm>
            </p:grpSpPr>
            <p:cxnSp>
              <p:nvCxnSpPr>
                <p:cNvPr id="977" name="Google Shape;977;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978" name="Google Shape;978;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979" name="Google Shape;979;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980" name="Google Shape;980;p51"/>
              <p:cNvGrpSpPr/>
              <p:nvPr/>
            </p:nvGrpSpPr>
            <p:grpSpPr>
              <a:xfrm rot="10800000" flipH="1">
                <a:off x="3686" y="243"/>
                <a:ext cx="177" cy="66"/>
                <a:chOff x="2848" y="848"/>
                <a:chExt cx="140" cy="98"/>
              </a:xfrm>
            </p:grpSpPr>
            <p:cxnSp>
              <p:nvCxnSpPr>
                <p:cNvPr id="981" name="Google Shape;981;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982" name="Google Shape;982;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983" name="Google Shape;983;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grpSp>
        <p:nvGrpSpPr>
          <p:cNvPr id="984" name="Google Shape;984;p51"/>
          <p:cNvGrpSpPr/>
          <p:nvPr/>
        </p:nvGrpSpPr>
        <p:grpSpPr>
          <a:xfrm>
            <a:off x="6840537" y="2262187"/>
            <a:ext cx="671512" cy="387350"/>
            <a:chOff x="3955" y="387"/>
            <a:chExt cx="423" cy="244"/>
          </a:xfrm>
        </p:grpSpPr>
        <p:sp>
          <p:nvSpPr>
            <p:cNvPr id="985" name="Google Shape;985;p51"/>
            <p:cNvSpPr/>
            <p:nvPr/>
          </p:nvSpPr>
          <p:spPr>
            <a:xfrm>
              <a:off x="3955" y="387"/>
              <a:ext cx="423" cy="244"/>
            </a:xfrm>
            <a:custGeom>
              <a:avLst/>
              <a:gdLst/>
              <a:ahLst/>
              <a:cxnLst/>
              <a:rect l="l" t="t" r="r" b="b"/>
              <a:pathLst>
                <a:path w="423" h="244" extrusionOk="0">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986" name="Google Shape;986;p51"/>
            <p:cNvGrpSpPr/>
            <p:nvPr/>
          </p:nvGrpSpPr>
          <p:grpSpPr>
            <a:xfrm>
              <a:off x="4002" y="442"/>
              <a:ext cx="316" cy="147"/>
              <a:chOff x="3600" y="219"/>
              <a:chExt cx="360" cy="175"/>
            </a:xfrm>
          </p:grpSpPr>
          <p:sp>
            <p:nvSpPr>
              <p:cNvPr id="987" name="Google Shape;987;p5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988" name="Google Shape;988;p5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989" name="Google Shape;989;p5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990" name="Google Shape;990;p5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991" name="Google Shape;991;p5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992" name="Google Shape;992;p51"/>
              <p:cNvGrpSpPr/>
              <p:nvPr/>
            </p:nvGrpSpPr>
            <p:grpSpPr>
              <a:xfrm>
                <a:off x="3686" y="244"/>
                <a:ext cx="177" cy="66"/>
                <a:chOff x="2848" y="848"/>
                <a:chExt cx="140" cy="98"/>
              </a:xfrm>
            </p:grpSpPr>
            <p:cxnSp>
              <p:nvCxnSpPr>
                <p:cNvPr id="993" name="Google Shape;993;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994" name="Google Shape;994;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995" name="Google Shape;995;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996" name="Google Shape;996;p51"/>
              <p:cNvGrpSpPr/>
              <p:nvPr/>
            </p:nvGrpSpPr>
            <p:grpSpPr>
              <a:xfrm rot="10800000" flipH="1">
                <a:off x="3686" y="243"/>
                <a:ext cx="177" cy="66"/>
                <a:chOff x="2848" y="848"/>
                <a:chExt cx="140" cy="98"/>
              </a:xfrm>
            </p:grpSpPr>
            <p:cxnSp>
              <p:nvCxnSpPr>
                <p:cNvPr id="997" name="Google Shape;997;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998" name="Google Shape;998;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999" name="Google Shape;999;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grpSp>
        <p:nvGrpSpPr>
          <p:cNvPr id="1000" name="Google Shape;1000;p51"/>
          <p:cNvGrpSpPr/>
          <p:nvPr/>
        </p:nvGrpSpPr>
        <p:grpSpPr>
          <a:xfrm>
            <a:off x="5897562" y="2471737"/>
            <a:ext cx="671512" cy="387350"/>
            <a:chOff x="3955" y="387"/>
            <a:chExt cx="423" cy="244"/>
          </a:xfrm>
        </p:grpSpPr>
        <p:sp>
          <p:nvSpPr>
            <p:cNvPr id="1001" name="Google Shape;1001;p51"/>
            <p:cNvSpPr/>
            <p:nvPr/>
          </p:nvSpPr>
          <p:spPr>
            <a:xfrm>
              <a:off x="3955" y="387"/>
              <a:ext cx="423" cy="244"/>
            </a:xfrm>
            <a:custGeom>
              <a:avLst/>
              <a:gdLst/>
              <a:ahLst/>
              <a:cxnLst/>
              <a:rect l="l" t="t" r="r" b="b"/>
              <a:pathLst>
                <a:path w="423" h="244" extrusionOk="0">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1002" name="Google Shape;1002;p51"/>
            <p:cNvGrpSpPr/>
            <p:nvPr/>
          </p:nvGrpSpPr>
          <p:grpSpPr>
            <a:xfrm>
              <a:off x="4002" y="442"/>
              <a:ext cx="316" cy="147"/>
              <a:chOff x="3600" y="219"/>
              <a:chExt cx="360" cy="175"/>
            </a:xfrm>
          </p:grpSpPr>
          <p:sp>
            <p:nvSpPr>
              <p:cNvPr id="1003" name="Google Shape;1003;p5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1004" name="Google Shape;1004;p5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1005" name="Google Shape;1005;p5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1006" name="Google Shape;1006;p5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007" name="Google Shape;1007;p5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1008" name="Google Shape;1008;p51"/>
              <p:cNvGrpSpPr/>
              <p:nvPr/>
            </p:nvGrpSpPr>
            <p:grpSpPr>
              <a:xfrm>
                <a:off x="3686" y="244"/>
                <a:ext cx="177" cy="66"/>
                <a:chOff x="2848" y="848"/>
                <a:chExt cx="140" cy="98"/>
              </a:xfrm>
            </p:grpSpPr>
            <p:cxnSp>
              <p:nvCxnSpPr>
                <p:cNvPr id="1009" name="Google Shape;1009;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1010" name="Google Shape;1010;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1011" name="Google Shape;1011;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1012" name="Google Shape;1012;p51"/>
              <p:cNvGrpSpPr/>
              <p:nvPr/>
            </p:nvGrpSpPr>
            <p:grpSpPr>
              <a:xfrm rot="10800000" flipH="1">
                <a:off x="3686" y="243"/>
                <a:ext cx="177" cy="66"/>
                <a:chOff x="2848" y="848"/>
                <a:chExt cx="140" cy="98"/>
              </a:xfrm>
            </p:grpSpPr>
            <p:cxnSp>
              <p:nvCxnSpPr>
                <p:cNvPr id="1013" name="Google Shape;1013;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1014" name="Google Shape;1014;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1015" name="Google Shape;1015;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grpSp>
        <p:nvGrpSpPr>
          <p:cNvPr id="1016" name="Google Shape;1016;p51"/>
          <p:cNvGrpSpPr/>
          <p:nvPr/>
        </p:nvGrpSpPr>
        <p:grpSpPr>
          <a:xfrm>
            <a:off x="5878512" y="4129087"/>
            <a:ext cx="671512" cy="387350"/>
            <a:chOff x="3955" y="387"/>
            <a:chExt cx="423" cy="244"/>
          </a:xfrm>
        </p:grpSpPr>
        <p:sp>
          <p:nvSpPr>
            <p:cNvPr id="1017" name="Google Shape;1017;p51"/>
            <p:cNvSpPr/>
            <p:nvPr/>
          </p:nvSpPr>
          <p:spPr>
            <a:xfrm>
              <a:off x="3955" y="387"/>
              <a:ext cx="423" cy="244"/>
            </a:xfrm>
            <a:custGeom>
              <a:avLst/>
              <a:gdLst/>
              <a:ahLst/>
              <a:cxnLst/>
              <a:rect l="l" t="t" r="r" b="b"/>
              <a:pathLst>
                <a:path w="423" h="244" extrusionOk="0">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1018" name="Google Shape;1018;p51"/>
            <p:cNvGrpSpPr/>
            <p:nvPr/>
          </p:nvGrpSpPr>
          <p:grpSpPr>
            <a:xfrm>
              <a:off x="4002" y="442"/>
              <a:ext cx="316" cy="147"/>
              <a:chOff x="3600" y="219"/>
              <a:chExt cx="360" cy="175"/>
            </a:xfrm>
          </p:grpSpPr>
          <p:sp>
            <p:nvSpPr>
              <p:cNvPr id="1019" name="Google Shape;1019;p5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1020" name="Google Shape;1020;p5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1021" name="Google Shape;1021;p5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1022" name="Google Shape;1022;p5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023" name="Google Shape;1023;p5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1024" name="Google Shape;1024;p51"/>
              <p:cNvGrpSpPr/>
              <p:nvPr/>
            </p:nvGrpSpPr>
            <p:grpSpPr>
              <a:xfrm>
                <a:off x="3686" y="244"/>
                <a:ext cx="177" cy="66"/>
                <a:chOff x="2848" y="848"/>
                <a:chExt cx="140" cy="98"/>
              </a:xfrm>
            </p:grpSpPr>
            <p:cxnSp>
              <p:nvCxnSpPr>
                <p:cNvPr id="1025" name="Google Shape;1025;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1026" name="Google Shape;1026;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1027" name="Google Shape;1027;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1028" name="Google Shape;1028;p51"/>
              <p:cNvGrpSpPr/>
              <p:nvPr/>
            </p:nvGrpSpPr>
            <p:grpSpPr>
              <a:xfrm rot="10800000" flipH="1">
                <a:off x="3686" y="243"/>
                <a:ext cx="177" cy="66"/>
                <a:chOff x="2848" y="848"/>
                <a:chExt cx="140" cy="98"/>
              </a:xfrm>
            </p:grpSpPr>
            <p:cxnSp>
              <p:nvCxnSpPr>
                <p:cNvPr id="1029" name="Google Shape;1029;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1030" name="Google Shape;1030;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1031" name="Google Shape;1031;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grpSp>
        <p:nvGrpSpPr>
          <p:cNvPr id="1032" name="Google Shape;1032;p51"/>
          <p:cNvGrpSpPr/>
          <p:nvPr/>
        </p:nvGrpSpPr>
        <p:grpSpPr>
          <a:xfrm>
            <a:off x="6688137" y="4471987"/>
            <a:ext cx="671512" cy="387350"/>
            <a:chOff x="3955" y="387"/>
            <a:chExt cx="423" cy="244"/>
          </a:xfrm>
        </p:grpSpPr>
        <p:sp>
          <p:nvSpPr>
            <p:cNvPr id="1033" name="Google Shape;1033;p51"/>
            <p:cNvSpPr/>
            <p:nvPr/>
          </p:nvSpPr>
          <p:spPr>
            <a:xfrm>
              <a:off x="3955" y="387"/>
              <a:ext cx="423" cy="244"/>
            </a:xfrm>
            <a:custGeom>
              <a:avLst/>
              <a:gdLst/>
              <a:ahLst/>
              <a:cxnLst/>
              <a:rect l="l" t="t" r="r" b="b"/>
              <a:pathLst>
                <a:path w="423" h="244" extrusionOk="0">
                  <a:moveTo>
                    <a:pt x="183" y="11"/>
                  </a:moveTo>
                  <a:cubicBezTo>
                    <a:pt x="135" y="16"/>
                    <a:pt x="73" y="17"/>
                    <a:pt x="43" y="43"/>
                  </a:cubicBezTo>
                  <a:cubicBezTo>
                    <a:pt x="13" y="69"/>
                    <a:pt x="0" y="137"/>
                    <a:pt x="3" y="169"/>
                  </a:cubicBezTo>
                  <a:cubicBezTo>
                    <a:pt x="6" y="201"/>
                    <a:pt x="16" y="222"/>
                    <a:pt x="63" y="233"/>
                  </a:cubicBezTo>
                  <a:cubicBezTo>
                    <a:pt x="110" y="244"/>
                    <a:pt x="230" y="244"/>
                    <a:pt x="287" y="237"/>
                  </a:cubicBezTo>
                  <a:cubicBezTo>
                    <a:pt x="344" y="230"/>
                    <a:pt x="383" y="214"/>
                    <a:pt x="403" y="189"/>
                  </a:cubicBezTo>
                  <a:cubicBezTo>
                    <a:pt x="423" y="164"/>
                    <a:pt x="419" y="116"/>
                    <a:pt x="407" y="87"/>
                  </a:cubicBezTo>
                  <a:cubicBezTo>
                    <a:pt x="395" y="58"/>
                    <a:pt x="366" y="26"/>
                    <a:pt x="329" y="13"/>
                  </a:cubicBezTo>
                  <a:cubicBezTo>
                    <a:pt x="292" y="0"/>
                    <a:pt x="232" y="7"/>
                    <a:pt x="183" y="1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1034" name="Google Shape;1034;p51"/>
            <p:cNvGrpSpPr/>
            <p:nvPr/>
          </p:nvGrpSpPr>
          <p:grpSpPr>
            <a:xfrm>
              <a:off x="4002" y="442"/>
              <a:ext cx="316" cy="147"/>
              <a:chOff x="3600" y="219"/>
              <a:chExt cx="360" cy="175"/>
            </a:xfrm>
          </p:grpSpPr>
          <p:sp>
            <p:nvSpPr>
              <p:cNvPr id="1035" name="Google Shape;1035;p51"/>
              <p:cNvSpPr/>
              <p:nvPr/>
            </p:nvSpPr>
            <p:spPr>
              <a:xfrm>
                <a:off x="3603" y="297"/>
                <a:ext cx="357" cy="97"/>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cxnSp>
            <p:nvCxnSpPr>
              <p:cNvPr id="1036" name="Google Shape;1036;p51"/>
              <p:cNvCxnSpPr/>
              <p:nvPr/>
            </p:nvCxnSpPr>
            <p:spPr>
              <a:xfrm>
                <a:off x="3603" y="289"/>
                <a:ext cx="0" cy="60"/>
              </a:xfrm>
              <a:prstGeom prst="straightConnector1">
                <a:avLst/>
              </a:prstGeom>
              <a:noFill/>
              <a:ln w="12700" cap="flat" cmpd="sng">
                <a:solidFill>
                  <a:schemeClr val="dk1"/>
                </a:solidFill>
                <a:prstDash val="solid"/>
                <a:miter lim="800000"/>
                <a:headEnd type="none" w="sm" len="sm"/>
                <a:tailEnd type="none" w="sm" len="sm"/>
              </a:ln>
            </p:spPr>
          </p:cxnSp>
          <p:cxnSp>
            <p:nvCxnSpPr>
              <p:cNvPr id="1037" name="Google Shape;1037;p51"/>
              <p:cNvCxnSpPr/>
              <p:nvPr/>
            </p:nvCxnSpPr>
            <p:spPr>
              <a:xfrm>
                <a:off x="3960" y="289"/>
                <a:ext cx="0" cy="60"/>
              </a:xfrm>
              <a:prstGeom prst="straightConnector1">
                <a:avLst/>
              </a:prstGeom>
              <a:noFill/>
              <a:ln w="12700" cap="flat" cmpd="sng">
                <a:solidFill>
                  <a:schemeClr val="dk1"/>
                </a:solidFill>
                <a:prstDash val="solid"/>
                <a:miter lim="800000"/>
                <a:headEnd type="none" w="sm" len="sm"/>
                <a:tailEnd type="none" w="sm" len="sm"/>
              </a:ln>
            </p:spPr>
          </p:cxnSp>
          <p:sp>
            <p:nvSpPr>
              <p:cNvPr id="1038" name="Google Shape;1038;p51"/>
              <p:cNvSpPr txBox="1"/>
              <p:nvPr/>
            </p:nvSpPr>
            <p:spPr>
              <a:xfrm>
                <a:off x="3603" y="289"/>
                <a:ext cx="354" cy="59"/>
              </a:xfrm>
              <a:prstGeom prst="rect">
                <a:avLst/>
              </a:prstGeom>
              <a:solidFill>
                <a:schemeClr va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039" name="Google Shape;1039;p51"/>
              <p:cNvSpPr/>
              <p:nvPr/>
            </p:nvSpPr>
            <p:spPr>
              <a:xfrm>
                <a:off x="3600" y="219"/>
                <a:ext cx="357" cy="113"/>
              </a:xfrm>
              <a:prstGeom prst="ellipse">
                <a:avLst/>
              </a:prstGeom>
              <a:solidFill>
                <a:schemeClr val="hlink"/>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1040" name="Google Shape;1040;p51"/>
              <p:cNvGrpSpPr/>
              <p:nvPr/>
            </p:nvGrpSpPr>
            <p:grpSpPr>
              <a:xfrm>
                <a:off x="3686" y="244"/>
                <a:ext cx="177" cy="66"/>
                <a:chOff x="2848" y="848"/>
                <a:chExt cx="140" cy="98"/>
              </a:xfrm>
            </p:grpSpPr>
            <p:cxnSp>
              <p:nvCxnSpPr>
                <p:cNvPr id="1041" name="Google Shape;1041;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1042" name="Google Shape;1042;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1043" name="Google Shape;1043;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nvGrpSpPr>
              <p:cNvPr id="1044" name="Google Shape;1044;p51"/>
              <p:cNvGrpSpPr/>
              <p:nvPr/>
            </p:nvGrpSpPr>
            <p:grpSpPr>
              <a:xfrm rot="10800000" flipH="1">
                <a:off x="3686" y="243"/>
                <a:ext cx="177" cy="66"/>
                <a:chOff x="2848" y="848"/>
                <a:chExt cx="140" cy="98"/>
              </a:xfrm>
            </p:grpSpPr>
            <p:cxnSp>
              <p:nvCxnSpPr>
                <p:cNvPr id="1045" name="Google Shape;1045;p51"/>
                <p:cNvCxnSpPr/>
                <p:nvPr/>
              </p:nvCxnSpPr>
              <p:spPr>
                <a:xfrm rot="10800000" flipH="1">
                  <a:off x="2848" y="848"/>
                  <a:ext cx="50" cy="2"/>
                </a:xfrm>
                <a:prstGeom prst="straightConnector1">
                  <a:avLst/>
                </a:prstGeom>
                <a:noFill/>
                <a:ln w="28575" cap="flat" cmpd="sng">
                  <a:solidFill>
                    <a:schemeClr val="dk1"/>
                  </a:solidFill>
                  <a:prstDash val="solid"/>
                  <a:miter lim="800000"/>
                  <a:headEnd type="none" w="sm" len="sm"/>
                  <a:tailEnd type="none" w="sm" len="sm"/>
                </a:ln>
              </p:spPr>
            </p:cxnSp>
            <p:cxnSp>
              <p:nvCxnSpPr>
                <p:cNvPr id="1046" name="Google Shape;1046;p51"/>
                <p:cNvCxnSpPr/>
                <p:nvPr/>
              </p:nvCxnSpPr>
              <p:spPr>
                <a:xfrm>
                  <a:off x="2944" y="946"/>
                  <a:ext cx="44" cy="0"/>
                </a:xfrm>
                <a:prstGeom prst="straightConnector1">
                  <a:avLst/>
                </a:prstGeom>
                <a:noFill/>
                <a:ln w="28575" cap="flat" cmpd="sng">
                  <a:solidFill>
                    <a:schemeClr val="dk1"/>
                  </a:solidFill>
                  <a:prstDash val="solid"/>
                  <a:miter lim="800000"/>
                  <a:headEnd type="none" w="sm" len="sm"/>
                  <a:tailEnd type="none" w="sm" len="sm"/>
                </a:ln>
              </p:spPr>
            </p:cxnSp>
            <p:cxnSp>
              <p:nvCxnSpPr>
                <p:cNvPr id="1047" name="Google Shape;1047;p51"/>
                <p:cNvCxnSpPr/>
                <p:nvPr/>
              </p:nvCxnSpPr>
              <p:spPr>
                <a:xfrm>
                  <a:off x="2894" y="850"/>
                  <a:ext cx="52" cy="96"/>
                </a:xfrm>
                <a:prstGeom prst="straightConnector1">
                  <a:avLst/>
                </a:prstGeom>
                <a:noFill/>
                <a:ln w="28575" cap="flat" cmpd="sng">
                  <a:solidFill>
                    <a:schemeClr val="dk1"/>
                  </a:solidFill>
                  <a:prstDash val="solid"/>
                  <a:miter lim="800000"/>
                  <a:headEnd type="none" w="sm" len="sm"/>
                  <a:tailEnd type="none" w="sm" len="sm"/>
                </a:ln>
              </p:spPr>
            </p:cxnSp>
          </p:grpSp>
        </p:grpSp>
      </p:grpSp>
      <p:cxnSp>
        <p:nvCxnSpPr>
          <p:cNvPr id="1048" name="Google Shape;1048;p51"/>
          <p:cNvCxnSpPr/>
          <p:nvPr/>
        </p:nvCxnSpPr>
        <p:spPr>
          <a:xfrm rot="10800000" flipH="1">
            <a:off x="6210300" y="4459287"/>
            <a:ext cx="1587" cy="163512"/>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52"/>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Font typeface="Comic Sans MS"/>
              <a:buNone/>
            </a:pPr>
            <a:r>
              <a:rPr lang="en-US" sz="4000" b="0" i="0" u="sng">
                <a:solidFill>
                  <a:schemeClr val="accent2"/>
                </a:solidFill>
                <a:latin typeface="Comic Sans MS"/>
                <a:ea typeface="Comic Sans MS"/>
                <a:cs typeface="Comic Sans MS"/>
                <a:sym typeface="Comic Sans MS"/>
              </a:rPr>
              <a:t>Switching Techniques</a:t>
            </a:r>
            <a:endParaRPr/>
          </a:p>
        </p:txBody>
      </p:sp>
      <p:sp>
        <p:nvSpPr>
          <p:cNvPr id="1054" name="Google Shape;1054;p52"/>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34</a:t>
            </a:fld>
            <a:endParaRPr sz="1400" b="0" i="0" u="none" strike="noStrike" cap="none">
              <a:solidFill>
                <a:srgbClr val="000000"/>
              </a:solidFill>
              <a:latin typeface="Arial"/>
              <a:ea typeface="Arial"/>
              <a:cs typeface="Arial"/>
              <a:sym typeface="Arial"/>
            </a:endParaRPr>
          </a:p>
        </p:txBody>
      </p:sp>
      <p:pic>
        <p:nvPicPr>
          <p:cNvPr id="1055" name="Google Shape;1055;p52"/>
          <p:cNvPicPr preferRelativeResize="0">
            <a:picLocks noGrp="1"/>
          </p:cNvPicPr>
          <p:nvPr>
            <p:ph type="body" idx="1"/>
          </p:nvPr>
        </p:nvPicPr>
        <p:blipFill rotWithShape="1">
          <a:blip r:embed="rId3">
            <a:alphaModFix/>
          </a:blip>
          <a:srcRect/>
          <a:stretch/>
        </p:blipFill>
        <p:spPr>
          <a:xfrm>
            <a:off x="1068387" y="1377950"/>
            <a:ext cx="6332537" cy="504348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53"/>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35</a:t>
            </a:fld>
            <a:endParaRPr sz="1400" b="0" i="0" u="none" strike="noStrike" cap="none">
              <a:solidFill>
                <a:srgbClr val="000000"/>
              </a:solidFill>
              <a:latin typeface="Arial"/>
              <a:ea typeface="Arial"/>
              <a:cs typeface="Arial"/>
              <a:sym typeface="Arial"/>
            </a:endParaRPr>
          </a:p>
        </p:txBody>
      </p:sp>
      <p:pic>
        <p:nvPicPr>
          <p:cNvPr id="1061" name="Google Shape;1061;p53"/>
          <p:cNvPicPr preferRelativeResize="0"/>
          <p:nvPr/>
        </p:nvPicPr>
        <p:blipFill rotWithShape="1">
          <a:blip r:embed="rId3">
            <a:alphaModFix/>
          </a:blip>
          <a:srcRect/>
          <a:stretch/>
        </p:blipFill>
        <p:spPr>
          <a:xfrm>
            <a:off x="665162" y="742950"/>
            <a:ext cx="7129462" cy="2320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54"/>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36</a:t>
            </a:fld>
            <a:endParaRPr sz="1400" b="0" i="0" u="none" strike="noStrike" cap="none">
              <a:solidFill>
                <a:srgbClr val="000000"/>
              </a:solidFill>
              <a:latin typeface="Arial"/>
              <a:ea typeface="Arial"/>
              <a:cs typeface="Arial"/>
              <a:sym typeface="Arial"/>
            </a:endParaRPr>
          </a:p>
        </p:txBody>
      </p:sp>
      <p:pic>
        <p:nvPicPr>
          <p:cNvPr id="1067" name="Google Shape;1067;p54"/>
          <p:cNvPicPr preferRelativeResize="0"/>
          <p:nvPr/>
        </p:nvPicPr>
        <p:blipFill rotWithShape="1">
          <a:blip r:embed="rId3">
            <a:alphaModFix/>
          </a:blip>
          <a:srcRect/>
          <a:stretch/>
        </p:blipFill>
        <p:spPr>
          <a:xfrm>
            <a:off x="717550" y="542925"/>
            <a:ext cx="7721600" cy="559276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55"/>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37</a:t>
            </a:fld>
            <a:endParaRPr sz="1400" b="0" i="0" u="none" strike="noStrike" cap="none">
              <a:solidFill>
                <a:srgbClr val="000000"/>
              </a:solidFill>
              <a:latin typeface="Arial"/>
              <a:ea typeface="Arial"/>
              <a:cs typeface="Arial"/>
              <a:sym typeface="Arial"/>
            </a:endParaRPr>
          </a:p>
        </p:txBody>
      </p:sp>
      <p:pic>
        <p:nvPicPr>
          <p:cNvPr id="1073" name="Google Shape;1073;p55"/>
          <p:cNvPicPr preferRelativeResize="0"/>
          <p:nvPr/>
        </p:nvPicPr>
        <p:blipFill rotWithShape="1">
          <a:blip r:embed="rId3">
            <a:alphaModFix/>
          </a:blip>
          <a:srcRect/>
          <a:stretch/>
        </p:blipFill>
        <p:spPr>
          <a:xfrm>
            <a:off x="717550" y="565150"/>
            <a:ext cx="7499350" cy="549116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56"/>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38</a:t>
            </a:fld>
            <a:endParaRPr sz="1400" b="0" i="0" u="none" strike="noStrike" cap="none">
              <a:solidFill>
                <a:srgbClr val="000000"/>
              </a:solidFill>
              <a:latin typeface="Arial"/>
              <a:ea typeface="Arial"/>
              <a:cs typeface="Arial"/>
              <a:sym typeface="Arial"/>
            </a:endParaRPr>
          </a:p>
        </p:txBody>
      </p:sp>
      <p:pic>
        <p:nvPicPr>
          <p:cNvPr id="1079" name="Google Shape;1079;p56"/>
          <p:cNvPicPr preferRelativeResize="0"/>
          <p:nvPr/>
        </p:nvPicPr>
        <p:blipFill rotWithShape="1">
          <a:blip r:embed="rId3">
            <a:alphaModFix/>
          </a:blip>
          <a:srcRect/>
          <a:stretch/>
        </p:blipFill>
        <p:spPr>
          <a:xfrm>
            <a:off x="876300" y="923925"/>
            <a:ext cx="7496175" cy="2844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57"/>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39</a:t>
            </a:fld>
            <a:endParaRPr sz="1400" b="0" i="0" u="none" strike="noStrike" cap="none">
              <a:solidFill>
                <a:srgbClr val="000000"/>
              </a:solidFill>
              <a:latin typeface="Arial"/>
              <a:ea typeface="Arial"/>
              <a:cs typeface="Arial"/>
              <a:sym typeface="Arial"/>
            </a:endParaRPr>
          </a:p>
        </p:txBody>
      </p:sp>
      <p:pic>
        <p:nvPicPr>
          <p:cNvPr id="1085" name="Google Shape;1085;p57"/>
          <p:cNvPicPr preferRelativeResize="0"/>
          <p:nvPr/>
        </p:nvPicPr>
        <p:blipFill rotWithShape="1">
          <a:blip r:embed="rId3">
            <a:alphaModFix/>
          </a:blip>
          <a:srcRect/>
          <a:stretch/>
        </p:blipFill>
        <p:spPr>
          <a:xfrm>
            <a:off x="846137" y="871537"/>
            <a:ext cx="7743825" cy="41830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a:t>
            </a:fld>
            <a:endParaRPr sz="1400" b="0" i="0" u="none" strike="noStrike" cap="none">
              <a:solidFill>
                <a:srgbClr val="000000"/>
              </a:solidFill>
              <a:latin typeface="Arial"/>
              <a:ea typeface="Arial"/>
              <a:cs typeface="Arial"/>
              <a:sym typeface="Arial"/>
            </a:endParaRPr>
          </a:p>
        </p:txBody>
      </p:sp>
      <p:sp>
        <p:nvSpPr>
          <p:cNvPr id="120" name="Google Shape;120;p17"/>
          <p:cNvSpPr txBox="1">
            <a:spLocks noGrp="1"/>
          </p:cNvSpPr>
          <p:nvPr>
            <p:ph type="title"/>
          </p:nvPr>
        </p:nvSpPr>
        <p:spPr>
          <a:xfrm>
            <a:off x="533400" y="368300"/>
            <a:ext cx="7773987" cy="555625"/>
          </a:xfrm>
          <a:prstGeom prst="rect">
            <a:avLst/>
          </a:prstGeom>
          <a:noFill/>
          <a:ln>
            <a:noFill/>
          </a:ln>
        </p:spPr>
        <p:txBody>
          <a:bodyPr spcFirstLastPara="1" wrap="square" lIns="90350" tIns="44275" rIns="90350" bIns="44275" anchor="b" anchorCtr="0">
            <a:noAutofit/>
          </a:bodyPr>
          <a:lstStyle/>
          <a:p>
            <a:pPr marL="0" lvl="0" indent="0" algn="l" rtl="0">
              <a:lnSpc>
                <a:spcPct val="100000"/>
              </a:lnSpc>
              <a:spcBef>
                <a:spcPts val="0"/>
              </a:spcBef>
              <a:spcAft>
                <a:spcPts val="0"/>
              </a:spcAft>
              <a:buClr>
                <a:schemeClr val="accent2"/>
              </a:buClr>
              <a:buSzPts val="3200"/>
              <a:buFont typeface="Times New Roman"/>
              <a:buNone/>
            </a:pPr>
            <a:r>
              <a:rPr lang="en-US" sz="3200" b="0" i="0" u="sng">
                <a:solidFill>
                  <a:schemeClr val="accent2"/>
                </a:solidFill>
                <a:latin typeface="Times New Roman"/>
                <a:ea typeface="Times New Roman"/>
                <a:cs typeface="Times New Roman"/>
                <a:sym typeface="Times New Roman"/>
              </a:rPr>
              <a:t>Lectures &amp; Assignments</a:t>
            </a:r>
            <a:endParaRPr/>
          </a:p>
        </p:txBody>
      </p:sp>
      <p:sp>
        <p:nvSpPr>
          <p:cNvPr id="121" name="Google Shape;121;p17"/>
          <p:cNvSpPr txBox="1">
            <a:spLocks noGrp="1"/>
          </p:cNvSpPr>
          <p:nvPr>
            <p:ph type="body" idx="1"/>
          </p:nvPr>
        </p:nvSpPr>
        <p:spPr>
          <a:xfrm>
            <a:off x="500062" y="990600"/>
            <a:ext cx="8432800" cy="5003800"/>
          </a:xfrm>
          <a:prstGeom prst="rect">
            <a:avLst/>
          </a:prstGeom>
          <a:noFill/>
          <a:ln>
            <a:noFill/>
          </a:ln>
        </p:spPr>
        <p:txBody>
          <a:bodyPr spcFirstLastPara="1" wrap="square" lIns="90350" tIns="44275" rIns="90350" bIns="44275" anchor="t" anchorCtr="0">
            <a:noAutofit/>
          </a:bodyPr>
          <a:lstStyle/>
          <a:p>
            <a:pPr marL="457200" lvl="0" indent="-457200" algn="l" rtl="0">
              <a:lnSpc>
                <a:spcPct val="100000"/>
              </a:lnSpc>
              <a:spcBef>
                <a:spcPts val="0"/>
              </a:spcBef>
              <a:spcAft>
                <a:spcPts val="0"/>
              </a:spcAft>
              <a:buSzPts val="2040"/>
              <a:buNone/>
            </a:pPr>
            <a:r>
              <a:rPr lang="en-US" sz="2400" b="1" i="0" u="none">
                <a:solidFill>
                  <a:srgbClr val="FF0000"/>
                </a:solidFill>
                <a:latin typeface="Times New Roman"/>
                <a:ea typeface="Times New Roman"/>
                <a:cs typeface="Times New Roman"/>
                <a:sym typeface="Times New Roman"/>
              </a:rPr>
              <a:t>Objective</a:t>
            </a:r>
            <a:endParaRPr/>
          </a:p>
          <a:p>
            <a:pPr marL="457200" lvl="0" indent="-457200" algn="l" rtl="0">
              <a:lnSpc>
                <a:spcPct val="100000"/>
              </a:lnSpc>
              <a:spcBef>
                <a:spcPts val="480"/>
              </a:spcBef>
              <a:spcAft>
                <a:spcPts val="0"/>
              </a:spcAft>
              <a:buClr>
                <a:schemeClr val="accent2"/>
              </a:buClr>
              <a:buSzPts val="2040"/>
              <a:buFont typeface="Noto Sans Symbols"/>
              <a:buChar char="❑"/>
            </a:pPr>
            <a:r>
              <a:rPr lang="en-US" sz="2400" b="0" i="0" u="none">
                <a:solidFill>
                  <a:schemeClr val="dk1"/>
                </a:solidFill>
                <a:latin typeface="Times New Roman"/>
                <a:ea typeface="Times New Roman"/>
                <a:cs typeface="Times New Roman"/>
                <a:sym typeface="Times New Roman"/>
              </a:rPr>
              <a:t>Deep understanding of basic and fundamental networking concepts, architectures, and philosophies </a:t>
            </a:r>
            <a:endParaRPr/>
          </a:p>
          <a:p>
            <a:pPr marL="457200" lvl="0" indent="-392430" algn="l" rtl="0">
              <a:lnSpc>
                <a:spcPct val="100000"/>
              </a:lnSpc>
              <a:spcBef>
                <a:spcPts val="240"/>
              </a:spcBef>
              <a:spcAft>
                <a:spcPts val="0"/>
              </a:spcAft>
              <a:buClr>
                <a:schemeClr val="accent2"/>
              </a:buClr>
              <a:buSzPts val="1020"/>
              <a:buFont typeface="Noto Sans Symbols"/>
              <a:buNone/>
            </a:pPr>
            <a:endParaRPr sz="1200" b="0" i="0" u="none">
              <a:solidFill>
                <a:schemeClr val="dk1"/>
              </a:solidFill>
              <a:latin typeface="Times New Roman"/>
              <a:ea typeface="Times New Roman"/>
              <a:cs typeface="Times New Roman"/>
              <a:sym typeface="Times New Roman"/>
            </a:endParaRPr>
          </a:p>
          <a:p>
            <a:pPr marL="457200" lvl="0" indent="-457200" algn="l" rtl="0">
              <a:lnSpc>
                <a:spcPct val="100000"/>
              </a:lnSpc>
              <a:spcBef>
                <a:spcPts val="480"/>
              </a:spcBef>
              <a:spcAft>
                <a:spcPts val="0"/>
              </a:spcAft>
              <a:buClr>
                <a:schemeClr val="accent2"/>
              </a:buClr>
              <a:buSzPts val="2040"/>
              <a:buFont typeface="Noto Sans Symbols"/>
              <a:buChar char="❑"/>
            </a:pPr>
            <a:r>
              <a:rPr lang="en-US" sz="2400" b="0" i="0" u="none">
                <a:solidFill>
                  <a:srgbClr val="FF0000"/>
                </a:solidFill>
                <a:latin typeface="Times New Roman"/>
                <a:ea typeface="Times New Roman"/>
                <a:cs typeface="Times New Roman"/>
                <a:sym typeface="Times New Roman"/>
              </a:rPr>
              <a:t>IMPORTANT</a:t>
            </a:r>
            <a:r>
              <a:rPr lang="en-US" sz="2400" b="0" i="0" u="none">
                <a:solidFill>
                  <a:schemeClr val="dk1"/>
                </a:solidFill>
                <a:latin typeface="Times New Roman"/>
                <a:ea typeface="Times New Roman"/>
                <a:cs typeface="Times New Roman"/>
                <a:sym typeface="Times New Roman"/>
              </a:rPr>
              <a:t>: this course is NOT about setting up your router at home, or writing a twitter program!!</a:t>
            </a:r>
            <a:endParaRPr/>
          </a:p>
          <a:p>
            <a:pPr marL="457200" lvl="0" indent="-392430" algn="l" rtl="0">
              <a:lnSpc>
                <a:spcPct val="100000"/>
              </a:lnSpc>
              <a:spcBef>
                <a:spcPts val="240"/>
              </a:spcBef>
              <a:spcAft>
                <a:spcPts val="0"/>
              </a:spcAft>
              <a:buClr>
                <a:schemeClr val="accent2"/>
              </a:buClr>
              <a:buSzPts val="1020"/>
              <a:buFont typeface="Noto Sans Symbols"/>
              <a:buNone/>
            </a:pPr>
            <a:endParaRPr sz="1200" b="0" i="0" u="none">
              <a:solidFill>
                <a:schemeClr val="dk1"/>
              </a:solidFill>
              <a:latin typeface="Times New Roman"/>
              <a:ea typeface="Times New Roman"/>
              <a:cs typeface="Times New Roman"/>
              <a:sym typeface="Times New Roman"/>
            </a:endParaRPr>
          </a:p>
          <a:p>
            <a:pPr marL="457200" lvl="0" indent="-457200" algn="l" rtl="0">
              <a:lnSpc>
                <a:spcPct val="100000"/>
              </a:lnSpc>
              <a:spcBef>
                <a:spcPts val="480"/>
              </a:spcBef>
              <a:spcAft>
                <a:spcPts val="0"/>
              </a:spcAft>
              <a:buSzPts val="2040"/>
              <a:buNone/>
            </a:pPr>
            <a:r>
              <a:rPr lang="en-US" sz="2400" b="1" i="0" u="none">
                <a:solidFill>
                  <a:srgbClr val="FF0000"/>
                </a:solidFill>
                <a:latin typeface="Times New Roman"/>
                <a:ea typeface="Times New Roman"/>
                <a:cs typeface="Times New Roman"/>
                <a:sym typeface="Times New Roman"/>
              </a:rPr>
              <a:t>Approach: how to do well in this course</a:t>
            </a:r>
            <a:endParaRPr sz="2400" b="0" i="0" u="none">
              <a:solidFill>
                <a:schemeClr val="dk1"/>
              </a:solidFill>
              <a:latin typeface="Times New Roman"/>
              <a:ea typeface="Times New Roman"/>
              <a:cs typeface="Times New Roman"/>
              <a:sym typeface="Times New Roman"/>
            </a:endParaRPr>
          </a:p>
          <a:p>
            <a:pPr marL="457200" lvl="0" indent="-457200" algn="l" rtl="0">
              <a:lnSpc>
                <a:spcPct val="100000"/>
              </a:lnSpc>
              <a:spcBef>
                <a:spcPts val="480"/>
              </a:spcBef>
              <a:spcAft>
                <a:spcPts val="0"/>
              </a:spcAft>
              <a:buClr>
                <a:schemeClr val="accent2"/>
              </a:buClr>
              <a:buSzPts val="2040"/>
              <a:buFont typeface="Noto Sans Symbols"/>
              <a:buChar char="❑"/>
            </a:pPr>
            <a:r>
              <a:rPr lang="en-US" sz="2400" b="0" i="0" u="none">
                <a:solidFill>
                  <a:schemeClr val="dk1"/>
                </a:solidFill>
                <a:latin typeface="Times New Roman"/>
                <a:ea typeface="Times New Roman"/>
                <a:cs typeface="Times New Roman"/>
                <a:sym typeface="Times New Roman"/>
              </a:rPr>
              <a:t>Easy: attend ALL lectures and do ALL assignments</a:t>
            </a:r>
            <a:endParaRPr/>
          </a:p>
          <a:p>
            <a:pPr marL="457200" lvl="0" indent="-457200" algn="l" rtl="0">
              <a:lnSpc>
                <a:spcPct val="100000"/>
              </a:lnSpc>
              <a:spcBef>
                <a:spcPts val="480"/>
              </a:spcBef>
              <a:spcAft>
                <a:spcPts val="0"/>
              </a:spcAft>
              <a:buClr>
                <a:schemeClr val="accent2"/>
              </a:buClr>
              <a:buSzPts val="2040"/>
              <a:buFont typeface="Noto Sans Symbols"/>
              <a:buChar char="❑"/>
            </a:pPr>
            <a:r>
              <a:rPr lang="en-US" sz="2400" b="0" i="0" u="none">
                <a:solidFill>
                  <a:schemeClr val="dk1"/>
                </a:solidFill>
                <a:latin typeface="Times New Roman"/>
                <a:ea typeface="Times New Roman"/>
                <a:cs typeface="Times New Roman"/>
                <a:sym typeface="Times New Roman"/>
              </a:rPr>
              <a:t>Do your assignments individually</a:t>
            </a:r>
            <a:endParaRPr/>
          </a:p>
          <a:p>
            <a:pPr marL="457200" lvl="0" indent="-457200" algn="l" rtl="0">
              <a:lnSpc>
                <a:spcPct val="100000"/>
              </a:lnSpc>
              <a:spcBef>
                <a:spcPts val="480"/>
              </a:spcBef>
              <a:spcAft>
                <a:spcPts val="0"/>
              </a:spcAft>
              <a:buClr>
                <a:schemeClr val="accent2"/>
              </a:buClr>
              <a:buSzPts val="2040"/>
              <a:buFont typeface="Noto Sans Symbols"/>
              <a:buChar char="❑"/>
            </a:pPr>
            <a:r>
              <a:rPr lang="en-US" sz="2400" b="0" i="0" u="none">
                <a:solidFill>
                  <a:schemeClr val="dk1"/>
                </a:solidFill>
                <a:latin typeface="Times New Roman"/>
                <a:ea typeface="Times New Roman"/>
                <a:cs typeface="Times New Roman"/>
                <a:sym typeface="Times New Roman"/>
              </a:rPr>
              <a:t>Practice well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58"/>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40</a:t>
            </a:fld>
            <a:endParaRPr sz="1400" b="0" i="0" u="none" strike="noStrike" cap="none">
              <a:solidFill>
                <a:srgbClr val="000000"/>
              </a:solidFill>
              <a:latin typeface="Arial"/>
              <a:ea typeface="Arial"/>
              <a:cs typeface="Arial"/>
              <a:sym typeface="Arial"/>
            </a:endParaRPr>
          </a:p>
        </p:txBody>
      </p:sp>
      <p:pic>
        <p:nvPicPr>
          <p:cNvPr id="1091" name="Google Shape;1091;p58"/>
          <p:cNvPicPr preferRelativeResize="0"/>
          <p:nvPr/>
        </p:nvPicPr>
        <p:blipFill rotWithShape="1">
          <a:blip r:embed="rId3">
            <a:alphaModFix/>
          </a:blip>
          <a:srcRect/>
          <a:stretch/>
        </p:blipFill>
        <p:spPr>
          <a:xfrm>
            <a:off x="938212" y="1019175"/>
            <a:ext cx="7267575" cy="4819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59"/>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41</a:t>
            </a:fld>
            <a:endParaRPr sz="1400" b="0" i="0" u="none" strike="noStrike" cap="none">
              <a:solidFill>
                <a:srgbClr val="000000"/>
              </a:solidFill>
              <a:latin typeface="Arial"/>
              <a:ea typeface="Arial"/>
              <a:cs typeface="Arial"/>
              <a:sym typeface="Arial"/>
            </a:endParaRPr>
          </a:p>
        </p:txBody>
      </p:sp>
      <p:pic>
        <p:nvPicPr>
          <p:cNvPr id="1097" name="Google Shape;1097;p59"/>
          <p:cNvPicPr preferRelativeResize="0"/>
          <p:nvPr/>
        </p:nvPicPr>
        <p:blipFill rotWithShape="1">
          <a:blip r:embed="rId3">
            <a:alphaModFix/>
          </a:blip>
          <a:srcRect/>
          <a:stretch/>
        </p:blipFill>
        <p:spPr>
          <a:xfrm>
            <a:off x="403225" y="531812"/>
            <a:ext cx="8097837" cy="5695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60"/>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42</a:t>
            </a:fld>
            <a:endParaRPr sz="1400" b="0" i="0" u="none" strike="noStrike" cap="none">
              <a:solidFill>
                <a:srgbClr val="000000"/>
              </a:solidFill>
              <a:latin typeface="Arial"/>
              <a:ea typeface="Arial"/>
              <a:cs typeface="Arial"/>
              <a:sym typeface="Arial"/>
            </a:endParaRPr>
          </a:p>
        </p:txBody>
      </p:sp>
      <p:pic>
        <p:nvPicPr>
          <p:cNvPr id="1104" name="Google Shape;1104;p60"/>
          <p:cNvPicPr preferRelativeResize="0"/>
          <p:nvPr/>
        </p:nvPicPr>
        <p:blipFill rotWithShape="1">
          <a:blip r:embed="rId3">
            <a:alphaModFix/>
          </a:blip>
          <a:srcRect/>
          <a:stretch/>
        </p:blipFill>
        <p:spPr>
          <a:xfrm>
            <a:off x="919162" y="714375"/>
            <a:ext cx="7396162" cy="5359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1"/>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43</a:t>
            </a:fld>
            <a:endParaRPr sz="1400" b="0" i="0" u="none" strike="noStrike" cap="none">
              <a:solidFill>
                <a:srgbClr val="000000"/>
              </a:solidFill>
              <a:latin typeface="Arial"/>
              <a:ea typeface="Arial"/>
              <a:cs typeface="Arial"/>
              <a:sym typeface="Arial"/>
            </a:endParaRPr>
          </a:p>
        </p:txBody>
      </p:sp>
      <p:pic>
        <p:nvPicPr>
          <p:cNvPr id="1110" name="Google Shape;1110;p61"/>
          <p:cNvPicPr preferRelativeResize="0"/>
          <p:nvPr/>
        </p:nvPicPr>
        <p:blipFill rotWithShape="1">
          <a:blip r:embed="rId3">
            <a:alphaModFix/>
          </a:blip>
          <a:srcRect/>
          <a:stretch/>
        </p:blipFill>
        <p:spPr>
          <a:xfrm>
            <a:off x="284162" y="660400"/>
            <a:ext cx="8340725" cy="5372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62"/>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44</a:t>
            </a:fld>
            <a:endParaRPr sz="1400" b="0" i="0" u="none" strike="noStrike" cap="none">
              <a:solidFill>
                <a:srgbClr val="000000"/>
              </a:solidFill>
              <a:latin typeface="Arial"/>
              <a:ea typeface="Arial"/>
              <a:cs typeface="Arial"/>
              <a:sym typeface="Arial"/>
            </a:endParaRPr>
          </a:p>
        </p:txBody>
      </p:sp>
      <p:pic>
        <p:nvPicPr>
          <p:cNvPr id="1116" name="Google Shape;1116;p62"/>
          <p:cNvPicPr preferRelativeResize="0"/>
          <p:nvPr/>
        </p:nvPicPr>
        <p:blipFill rotWithShape="1">
          <a:blip r:embed="rId3">
            <a:alphaModFix/>
          </a:blip>
          <a:srcRect/>
          <a:stretch/>
        </p:blipFill>
        <p:spPr>
          <a:xfrm>
            <a:off x="606425" y="787400"/>
            <a:ext cx="8129587" cy="4962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63"/>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45</a:t>
            </a:fld>
            <a:endParaRPr sz="1400" b="0" i="0" u="none" strike="noStrike" cap="none">
              <a:solidFill>
                <a:srgbClr val="000000"/>
              </a:solidFill>
              <a:latin typeface="Arial"/>
              <a:ea typeface="Arial"/>
              <a:cs typeface="Arial"/>
              <a:sym typeface="Arial"/>
            </a:endParaRPr>
          </a:p>
        </p:txBody>
      </p:sp>
      <p:pic>
        <p:nvPicPr>
          <p:cNvPr id="1122" name="Google Shape;1122;p63"/>
          <p:cNvPicPr preferRelativeResize="0"/>
          <p:nvPr/>
        </p:nvPicPr>
        <p:blipFill rotWithShape="1">
          <a:blip r:embed="rId3">
            <a:alphaModFix/>
          </a:blip>
          <a:srcRect/>
          <a:stretch/>
        </p:blipFill>
        <p:spPr>
          <a:xfrm>
            <a:off x="696912" y="668337"/>
            <a:ext cx="7923212" cy="3286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64"/>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46</a:t>
            </a:fld>
            <a:endParaRPr sz="1400" b="0" i="0" u="none" strike="noStrike" cap="none">
              <a:solidFill>
                <a:srgbClr val="000000"/>
              </a:solidFill>
              <a:latin typeface="Arial"/>
              <a:ea typeface="Arial"/>
              <a:cs typeface="Arial"/>
              <a:sym typeface="Arial"/>
            </a:endParaRPr>
          </a:p>
        </p:txBody>
      </p:sp>
      <p:pic>
        <p:nvPicPr>
          <p:cNvPr id="1128" name="Google Shape;1128;p64"/>
          <p:cNvPicPr preferRelativeResize="0"/>
          <p:nvPr/>
        </p:nvPicPr>
        <p:blipFill rotWithShape="1">
          <a:blip r:embed="rId3">
            <a:alphaModFix/>
          </a:blip>
          <a:srcRect/>
          <a:stretch/>
        </p:blipFill>
        <p:spPr>
          <a:xfrm>
            <a:off x="846137" y="582612"/>
            <a:ext cx="7210425" cy="55562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65"/>
          <p:cNvSpPr txBox="1">
            <a:spLocks noGrp="1"/>
          </p:cNvSpPr>
          <p:nvPr>
            <p:ph type="body" idx="1"/>
          </p:nvPr>
        </p:nvSpPr>
        <p:spPr>
          <a:xfrm>
            <a:off x="722312" y="2906712"/>
            <a:ext cx="7772400" cy="15001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700"/>
              <a:buNone/>
            </a:pPr>
            <a:endParaRPr sz="2000" b="0" i="0" u="none">
              <a:solidFill>
                <a:schemeClr val="dk1"/>
              </a:solidFill>
              <a:latin typeface="Comic Sans MS"/>
              <a:ea typeface="Comic Sans MS"/>
              <a:cs typeface="Comic Sans MS"/>
              <a:sym typeface="Comic Sans MS"/>
            </a:endParaRPr>
          </a:p>
          <a:p>
            <a:pPr marL="0" lvl="0" indent="0" algn="ctr" rtl="0">
              <a:lnSpc>
                <a:spcPct val="100000"/>
              </a:lnSpc>
              <a:spcBef>
                <a:spcPts val="960"/>
              </a:spcBef>
              <a:spcAft>
                <a:spcPts val="0"/>
              </a:spcAft>
              <a:buSzPts val="4080"/>
              <a:buNone/>
            </a:pPr>
            <a:r>
              <a:rPr lang="en-US" sz="4800" b="0" i="0" u="none">
                <a:solidFill>
                  <a:schemeClr val="dk1"/>
                </a:solidFill>
                <a:latin typeface="Comic Sans MS"/>
                <a:ea typeface="Comic Sans MS"/>
                <a:cs typeface="Comic Sans MS"/>
                <a:sym typeface="Comic Sans MS"/>
              </a:rPr>
              <a:t>Delay &amp; loss in packet switched network </a:t>
            </a:r>
            <a:endParaRPr/>
          </a:p>
        </p:txBody>
      </p:sp>
      <p:sp>
        <p:nvSpPr>
          <p:cNvPr id="1134" name="Google Shape;1134;p65"/>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66"/>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48</a:t>
            </a:fld>
            <a:endParaRPr sz="1400" b="0" i="0" u="none" strike="noStrike" cap="none">
              <a:solidFill>
                <a:srgbClr val="000000"/>
              </a:solidFill>
              <a:latin typeface="Arial"/>
              <a:ea typeface="Arial"/>
              <a:cs typeface="Arial"/>
              <a:sym typeface="Arial"/>
            </a:endParaRPr>
          </a:p>
        </p:txBody>
      </p:sp>
      <p:pic>
        <p:nvPicPr>
          <p:cNvPr id="1140" name="Google Shape;1140;p66"/>
          <p:cNvPicPr preferRelativeResize="0"/>
          <p:nvPr/>
        </p:nvPicPr>
        <p:blipFill rotWithShape="1">
          <a:blip r:embed="rId3">
            <a:alphaModFix/>
          </a:blip>
          <a:srcRect/>
          <a:stretch/>
        </p:blipFill>
        <p:spPr>
          <a:xfrm>
            <a:off x="385762" y="763587"/>
            <a:ext cx="8424862" cy="5330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67"/>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49</a:t>
            </a:fld>
            <a:endParaRPr sz="1400" b="0" i="0" u="none" strike="noStrike" cap="none">
              <a:solidFill>
                <a:srgbClr val="000000"/>
              </a:solidFill>
              <a:latin typeface="Arial"/>
              <a:ea typeface="Arial"/>
              <a:cs typeface="Arial"/>
              <a:sym typeface="Arial"/>
            </a:endParaRPr>
          </a:p>
        </p:txBody>
      </p:sp>
      <p:pic>
        <p:nvPicPr>
          <p:cNvPr id="1146" name="Google Shape;1146;p67"/>
          <p:cNvPicPr preferRelativeResize="0"/>
          <p:nvPr/>
        </p:nvPicPr>
        <p:blipFill rotWithShape="1">
          <a:blip r:embed="rId3">
            <a:alphaModFix/>
          </a:blip>
          <a:srcRect/>
          <a:stretch/>
        </p:blipFill>
        <p:spPr>
          <a:xfrm>
            <a:off x="588962" y="904875"/>
            <a:ext cx="7653337" cy="29352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Font typeface="Comic Sans MS"/>
              <a:buNone/>
            </a:pPr>
            <a:r>
              <a:rPr lang="en-US" sz="4000" b="0" i="0" u="sng">
                <a:solidFill>
                  <a:schemeClr val="accent2"/>
                </a:solidFill>
                <a:latin typeface="Comic Sans MS"/>
                <a:ea typeface="Comic Sans MS"/>
                <a:cs typeface="Comic Sans MS"/>
                <a:sym typeface="Comic Sans MS"/>
              </a:rPr>
              <a:t>Course Objectives</a:t>
            </a:r>
            <a:endParaRPr/>
          </a:p>
        </p:txBody>
      </p:sp>
      <p:graphicFrame>
        <p:nvGraphicFramePr>
          <p:cNvPr id="127" name="Google Shape;127;p18"/>
          <p:cNvGraphicFramePr/>
          <p:nvPr/>
        </p:nvGraphicFramePr>
        <p:xfrm>
          <a:off x="733425" y="1662112"/>
          <a:ext cx="8064500" cy="3960750"/>
        </p:xfrm>
        <a:graphic>
          <a:graphicData uri="http://schemas.openxmlformats.org/drawingml/2006/table">
            <a:tbl>
              <a:tblPr>
                <a:noFill/>
                <a:tableStyleId>{24CD5A56-B00B-4F9C-BE56-008938A5540E}</a:tableStyleId>
              </a:tblPr>
              <a:tblGrid>
                <a:gridCol w="873125"/>
                <a:gridCol w="5168900"/>
                <a:gridCol w="2022475"/>
              </a:tblGrid>
              <a:tr h="334950">
                <a:tc gridSpan="2">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COURSE OUTCOMES</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hMerge="1">
                  <a:txBody>
                    <a:bodyPr/>
                    <a:lstStyle/>
                    <a:p>
                      <a:endParaRPr lang="en-US"/>
                    </a:p>
                  </a:txBody>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COGNITIVE LEVELS</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r>
              <a:tr h="515925">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CO1</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Defining the basics of networking, components and underlying technologies</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ctr"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Remembering (Level 1)</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r>
              <a:tr h="515925">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CO2</a:t>
                      </a:r>
                      <a:endParaRPr sz="1400" u="none" strike="noStrike" cap="none"/>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Illustrate the various key protocols in OSI model and TCP/IP protocol suite and explain various application protocols.</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c>
                  <a:txBody>
                    <a:bodyPr/>
                    <a:lstStyle/>
                    <a:p>
                      <a:pPr marL="0" marR="0" lvl="0" indent="0" algn="ctr"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Understanding  (Level 2)</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r>
              <a:tr h="515925">
                <a:tc>
                  <a:txBody>
                    <a:bodyPr/>
                    <a:lstStyle/>
                    <a:p>
                      <a:pPr marL="0" marR="0" lvl="0" indent="0" algn="ctr" rtl="0">
                        <a:lnSpc>
                          <a:spcPct val="115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CO3</a:t>
                      </a:r>
                      <a:endParaRPr sz="1400" u="none" strike="noStrike" cap="none"/>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Examine various transport protocols and its performance enhancing mechanisms.</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ctr"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Analysing (Level 4)</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r>
              <a:tr h="514350">
                <a:tc>
                  <a:txBody>
                    <a:bodyPr/>
                    <a:lstStyle/>
                    <a:p>
                      <a:pPr marL="0" marR="0" lvl="0" indent="0" algn="ctr" rtl="0">
                        <a:lnSpc>
                          <a:spcPct val="115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CO4</a:t>
                      </a:r>
                      <a:endParaRPr sz="1400" u="none" strike="noStrike" cap="none"/>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Determine the shortest path for the network using various routing protocols and evaluate it.</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c>
                  <a:txBody>
                    <a:bodyPr/>
                    <a:lstStyle/>
                    <a:p>
                      <a:pPr marL="0" marR="0" lvl="0" indent="0" algn="ctr"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Evaluating (Level 5)</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r>
              <a:tr h="782625">
                <a:tc>
                  <a:txBody>
                    <a:bodyPr/>
                    <a:lstStyle/>
                    <a:p>
                      <a:pPr marL="0" marR="0" lvl="0" indent="0" algn="ctr" rtl="0">
                        <a:lnSpc>
                          <a:spcPct val="115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CO5</a:t>
                      </a:r>
                      <a:endParaRPr sz="1400" u="none" strike="noStrike" cap="none"/>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Choose IP &amp; MAC addressing mechanisms and data link layer protocols to solve communication, error detection and correction problems.</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ctr"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Applying (Level 3)</a:t>
                      </a:r>
                      <a:endParaRPr sz="1400" u="none" strike="noStrike" cap="none"/>
                    </a:p>
                  </a:txBody>
                  <a:tcPr marL="68575" marR="6857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r>
              <a:tr h="781050">
                <a:tc>
                  <a:txBody>
                    <a:bodyPr/>
                    <a:lstStyle/>
                    <a:p>
                      <a:pPr marL="0" marR="0" lvl="0" indent="0" algn="ctr" rtl="0">
                        <a:lnSpc>
                          <a:spcPct val="115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CO6</a:t>
                      </a:r>
                      <a:endParaRPr sz="1400" u="none" strike="noStrike" cap="none"/>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Identification and description of various components, architectures and protocols of Internet of Things (IoT) and their real life problems.</a:t>
                      </a:r>
                      <a:endParaRPr sz="1400" u="none" strike="noStrike" cap="none"/>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c>
                  <a:txBody>
                    <a:bodyPr/>
                    <a:lstStyle/>
                    <a:p>
                      <a:pPr marL="0" marR="0" lvl="0" indent="0" algn="ctr" rtl="0">
                        <a:lnSpc>
                          <a:spcPct val="115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Understand (Level  2)</a:t>
                      </a:r>
                      <a:endParaRPr sz="1400" u="none" strike="noStrike" cap="none"/>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r>
            </a:tbl>
          </a:graphicData>
        </a:graphic>
      </p:graphicFrame>
      <p:sp>
        <p:nvSpPr>
          <p:cNvPr id="128" name="Google Shape;128;p18"/>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8"/>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50</a:t>
            </a:fld>
            <a:endParaRPr sz="1400" b="0" i="0" u="none" strike="noStrike" cap="none">
              <a:solidFill>
                <a:srgbClr val="000000"/>
              </a:solidFill>
              <a:latin typeface="Arial"/>
              <a:ea typeface="Arial"/>
              <a:cs typeface="Arial"/>
              <a:sym typeface="Arial"/>
            </a:endParaRPr>
          </a:p>
        </p:txBody>
      </p:sp>
      <p:pic>
        <p:nvPicPr>
          <p:cNvPr id="1152" name="Google Shape;1152;p68"/>
          <p:cNvPicPr preferRelativeResize="0"/>
          <p:nvPr/>
        </p:nvPicPr>
        <p:blipFill rotWithShape="1">
          <a:blip r:embed="rId3">
            <a:alphaModFix/>
          </a:blip>
          <a:srcRect/>
          <a:stretch/>
        </p:blipFill>
        <p:spPr>
          <a:xfrm>
            <a:off x="601662" y="511175"/>
            <a:ext cx="7332662" cy="5222875"/>
          </a:xfrm>
          <a:prstGeom prst="rect">
            <a:avLst/>
          </a:prstGeom>
          <a:noFill/>
          <a:ln>
            <a:noFill/>
          </a:ln>
        </p:spPr>
      </p:pic>
      <p:sp>
        <p:nvSpPr>
          <p:cNvPr id="1153" name="Google Shape;1153;p68"/>
          <p:cNvSpPr txBox="1"/>
          <p:nvPr/>
        </p:nvSpPr>
        <p:spPr>
          <a:xfrm>
            <a:off x="212725" y="5849937"/>
            <a:ext cx="871855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Times New Roman"/>
              <a:buNone/>
            </a:pPr>
            <a:r>
              <a:rPr lang="en-US" sz="2400" b="0" i="0" u="none" strike="noStrike" cap="none">
                <a:solidFill>
                  <a:schemeClr val="dk1"/>
                </a:solidFill>
                <a:latin typeface="Times New Roman"/>
                <a:ea typeface="Times New Roman"/>
                <a:cs typeface="Times New Roman"/>
                <a:sym typeface="Times New Roman"/>
              </a:rPr>
              <a:t>https://www2.tkn.tu-berlin.de/teaching/rn/animations/propagation/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sp>
        <p:nvSpPr>
          <p:cNvPr id="1158" name="Google Shape;1158;p69"/>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51</a:t>
            </a:fld>
            <a:endParaRPr sz="1400" b="0" i="0" u="none" strike="noStrike" cap="none">
              <a:solidFill>
                <a:srgbClr val="000000"/>
              </a:solidFill>
              <a:latin typeface="Arial"/>
              <a:ea typeface="Arial"/>
              <a:cs typeface="Arial"/>
              <a:sym typeface="Arial"/>
            </a:endParaRPr>
          </a:p>
        </p:txBody>
      </p:sp>
      <p:pic>
        <p:nvPicPr>
          <p:cNvPr id="1159" name="Google Shape;1159;p69"/>
          <p:cNvPicPr preferRelativeResize="0"/>
          <p:nvPr/>
        </p:nvPicPr>
        <p:blipFill rotWithShape="1">
          <a:blip r:embed="rId3">
            <a:alphaModFix/>
          </a:blip>
          <a:srcRect/>
          <a:stretch/>
        </p:blipFill>
        <p:spPr>
          <a:xfrm>
            <a:off x="495300" y="1055687"/>
            <a:ext cx="8401050" cy="45164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70"/>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52</a:t>
            </a:fld>
            <a:endParaRPr sz="1400" b="0" i="0" u="none" strike="noStrike" cap="none">
              <a:solidFill>
                <a:srgbClr val="000000"/>
              </a:solidFill>
              <a:latin typeface="Arial"/>
              <a:ea typeface="Arial"/>
              <a:cs typeface="Arial"/>
              <a:sym typeface="Arial"/>
            </a:endParaRPr>
          </a:p>
        </p:txBody>
      </p:sp>
      <p:pic>
        <p:nvPicPr>
          <p:cNvPr id="1165" name="Google Shape;1165;p70"/>
          <p:cNvPicPr preferRelativeResize="0"/>
          <p:nvPr/>
        </p:nvPicPr>
        <p:blipFill rotWithShape="1">
          <a:blip r:embed="rId3">
            <a:alphaModFix/>
          </a:blip>
          <a:srcRect/>
          <a:stretch/>
        </p:blipFill>
        <p:spPr>
          <a:xfrm>
            <a:off x="871537" y="908050"/>
            <a:ext cx="7148512" cy="5137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71"/>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53</a:t>
            </a:fld>
            <a:endParaRPr sz="1400" b="0" i="0" u="none" strike="noStrike" cap="none">
              <a:solidFill>
                <a:srgbClr val="000000"/>
              </a:solidFill>
              <a:latin typeface="Arial"/>
              <a:ea typeface="Arial"/>
              <a:cs typeface="Arial"/>
              <a:sym typeface="Arial"/>
            </a:endParaRPr>
          </a:p>
        </p:txBody>
      </p:sp>
      <p:pic>
        <p:nvPicPr>
          <p:cNvPr id="1171" name="Google Shape;1171;p71"/>
          <p:cNvPicPr preferRelativeResize="0"/>
          <p:nvPr/>
        </p:nvPicPr>
        <p:blipFill rotWithShape="1">
          <a:blip r:embed="rId3">
            <a:alphaModFix/>
          </a:blip>
          <a:srcRect/>
          <a:stretch/>
        </p:blipFill>
        <p:spPr>
          <a:xfrm>
            <a:off x="760412" y="895350"/>
            <a:ext cx="7862887" cy="5060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72"/>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54</a:t>
            </a:fld>
            <a:endParaRPr sz="1400" b="0" i="0" u="none" strike="noStrike" cap="none">
              <a:solidFill>
                <a:srgbClr val="000000"/>
              </a:solidFill>
              <a:latin typeface="Arial"/>
              <a:ea typeface="Arial"/>
              <a:cs typeface="Arial"/>
              <a:sym typeface="Arial"/>
            </a:endParaRPr>
          </a:p>
        </p:txBody>
      </p:sp>
      <p:pic>
        <p:nvPicPr>
          <p:cNvPr id="1177" name="Google Shape;1177;p72"/>
          <p:cNvPicPr preferRelativeResize="0"/>
          <p:nvPr/>
        </p:nvPicPr>
        <p:blipFill rotWithShape="1">
          <a:blip r:embed="rId3">
            <a:alphaModFix/>
          </a:blip>
          <a:srcRect/>
          <a:stretch/>
        </p:blipFill>
        <p:spPr>
          <a:xfrm>
            <a:off x="820737" y="928687"/>
            <a:ext cx="7272337" cy="5245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73"/>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55</a:t>
            </a:fld>
            <a:endParaRPr sz="1400" b="0" i="0" u="none" strike="noStrike" cap="none">
              <a:solidFill>
                <a:srgbClr val="000000"/>
              </a:solidFill>
              <a:latin typeface="Arial"/>
              <a:ea typeface="Arial"/>
              <a:cs typeface="Arial"/>
              <a:sym typeface="Arial"/>
            </a:endParaRPr>
          </a:p>
        </p:txBody>
      </p:sp>
      <p:pic>
        <p:nvPicPr>
          <p:cNvPr id="1183" name="Google Shape;1183;p73"/>
          <p:cNvPicPr preferRelativeResize="0"/>
          <p:nvPr/>
        </p:nvPicPr>
        <p:blipFill rotWithShape="1">
          <a:blip r:embed="rId3">
            <a:alphaModFix/>
          </a:blip>
          <a:srcRect/>
          <a:stretch/>
        </p:blipFill>
        <p:spPr>
          <a:xfrm>
            <a:off x="777875" y="639762"/>
            <a:ext cx="7439025" cy="56927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74"/>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56</a:t>
            </a:fld>
            <a:endParaRPr sz="1400" b="0" i="0" u="none" strike="noStrike" cap="none">
              <a:solidFill>
                <a:srgbClr val="000000"/>
              </a:solidFill>
              <a:latin typeface="Arial"/>
              <a:ea typeface="Arial"/>
              <a:cs typeface="Arial"/>
              <a:sym typeface="Arial"/>
            </a:endParaRPr>
          </a:p>
        </p:txBody>
      </p:sp>
      <p:pic>
        <p:nvPicPr>
          <p:cNvPr id="1189" name="Google Shape;1189;p74"/>
          <p:cNvPicPr preferRelativeResize="0"/>
          <p:nvPr/>
        </p:nvPicPr>
        <p:blipFill rotWithShape="1">
          <a:blip r:embed="rId3">
            <a:alphaModFix/>
          </a:blip>
          <a:srcRect/>
          <a:stretch/>
        </p:blipFill>
        <p:spPr>
          <a:xfrm>
            <a:off x="827087" y="779462"/>
            <a:ext cx="7975600" cy="5435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75"/>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57</a:t>
            </a:fld>
            <a:endParaRPr sz="1400" b="0" i="0" u="none" strike="noStrike" cap="none">
              <a:solidFill>
                <a:srgbClr val="000000"/>
              </a:solidFill>
              <a:latin typeface="Arial"/>
              <a:ea typeface="Arial"/>
              <a:cs typeface="Arial"/>
              <a:sym typeface="Arial"/>
            </a:endParaRPr>
          </a:p>
        </p:txBody>
      </p:sp>
      <p:pic>
        <p:nvPicPr>
          <p:cNvPr id="1195" name="Google Shape;1195;p75"/>
          <p:cNvPicPr preferRelativeResize="0"/>
          <p:nvPr/>
        </p:nvPicPr>
        <p:blipFill rotWithShape="1">
          <a:blip r:embed="rId3">
            <a:alphaModFix/>
          </a:blip>
          <a:srcRect/>
          <a:stretch/>
        </p:blipFill>
        <p:spPr>
          <a:xfrm>
            <a:off x="661987" y="1055687"/>
            <a:ext cx="8024812" cy="46005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76"/>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58</a:t>
            </a:fld>
            <a:endParaRPr sz="1400" b="0" i="0" u="none" strike="noStrike" cap="none">
              <a:solidFill>
                <a:srgbClr val="000000"/>
              </a:solidFill>
              <a:latin typeface="Arial"/>
              <a:ea typeface="Arial"/>
              <a:cs typeface="Arial"/>
              <a:sym typeface="Arial"/>
            </a:endParaRPr>
          </a:p>
        </p:txBody>
      </p:sp>
      <p:pic>
        <p:nvPicPr>
          <p:cNvPr id="1201" name="Google Shape;1201;p76"/>
          <p:cNvPicPr preferRelativeResize="0"/>
          <p:nvPr/>
        </p:nvPicPr>
        <p:blipFill rotWithShape="1">
          <a:blip r:embed="rId3">
            <a:alphaModFix/>
          </a:blip>
          <a:srcRect/>
          <a:stretch/>
        </p:blipFill>
        <p:spPr>
          <a:xfrm>
            <a:off x="668337" y="1211262"/>
            <a:ext cx="8308975" cy="298926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7"/>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59</a:t>
            </a:fld>
            <a:endParaRPr sz="1400" b="0" i="0" u="none" strike="noStrike" cap="none">
              <a:solidFill>
                <a:srgbClr val="000000"/>
              </a:solidFill>
              <a:latin typeface="Arial"/>
              <a:ea typeface="Arial"/>
              <a:cs typeface="Arial"/>
              <a:sym typeface="Arial"/>
            </a:endParaRPr>
          </a:p>
        </p:txBody>
      </p:sp>
      <p:pic>
        <p:nvPicPr>
          <p:cNvPr id="1207" name="Google Shape;1207;p77"/>
          <p:cNvPicPr preferRelativeResize="0"/>
          <p:nvPr/>
        </p:nvPicPr>
        <p:blipFill rotWithShape="1">
          <a:blip r:embed="rId3">
            <a:alphaModFix/>
          </a:blip>
          <a:srcRect/>
          <a:stretch/>
        </p:blipFill>
        <p:spPr>
          <a:xfrm>
            <a:off x="1138237" y="1228725"/>
            <a:ext cx="6867525" cy="4400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9"/>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a:t>
            </a:fld>
            <a:endParaRPr sz="1400" b="0" i="0" u="none" strike="noStrike" cap="none">
              <a:solidFill>
                <a:srgbClr val="000000"/>
              </a:solidFill>
              <a:latin typeface="Arial"/>
              <a:ea typeface="Arial"/>
              <a:cs typeface="Arial"/>
              <a:sym typeface="Arial"/>
            </a:endParaRPr>
          </a:p>
        </p:txBody>
      </p:sp>
      <p:graphicFrame>
        <p:nvGraphicFramePr>
          <p:cNvPr id="134" name="Google Shape;134;p19"/>
          <p:cNvGraphicFramePr/>
          <p:nvPr/>
        </p:nvGraphicFramePr>
        <p:xfrm>
          <a:off x="968375" y="625475"/>
          <a:ext cx="7211975" cy="5638725"/>
        </p:xfrm>
        <a:graphic>
          <a:graphicData uri="http://schemas.openxmlformats.org/drawingml/2006/table">
            <a:tbl>
              <a:tblPr>
                <a:noFill/>
                <a:tableStyleId>{24CD5A56-B00B-4F9C-BE56-008938A5540E}</a:tableStyleId>
              </a:tblPr>
              <a:tblGrid>
                <a:gridCol w="782625"/>
                <a:gridCol w="1912925"/>
                <a:gridCol w="3422650"/>
                <a:gridCol w="1093775"/>
              </a:tblGrid>
              <a:tr h="704850">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Module No.</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Subtitle of the Module</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just"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Topics in the module</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No. of Lectures for the module</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r>
              <a:tr h="704850">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1.</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Introduction</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just"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Network terminologies, Network Models, Protocol layers and their services, Connection Oriented and Connectionless services, Physical Media. </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04</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r>
              <a:tr h="528625">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2.</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The Application Layer</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c>
                  <a:txBody>
                    <a:bodyPr/>
                    <a:lstStyle/>
                    <a:p>
                      <a:pPr marL="0" marR="0" lvl="0" indent="0" algn="just"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Principles of Application-Layer Protocols, HTTP, File Transfer: FTP, DNS, Electronic Mail in the Internet</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4</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r>
              <a:tr h="1233475">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3.</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The Transport Layer</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just"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Transport-Layer Services and Principles, Multiplexing and Demultiplexing Applications, UDP and TCP, Connection Establishment, Transport Layer Protocols (go back N, stop and wait, selective repeat), Flow Control,  TCP</a:t>
                      </a:r>
                      <a:endParaRPr sz="1400" u="none" strike="noStrike" cap="none"/>
                    </a:p>
                    <a:p>
                      <a:pPr marL="0" marR="0" lvl="0" indent="0" algn="just"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Congestion Control</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8</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r>
              <a:tr h="528625">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4.</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The Network Layer</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c>
                  <a:txBody>
                    <a:bodyPr/>
                    <a:lstStyle/>
                    <a:p>
                      <a:pPr marL="0" marR="0" lvl="0" indent="0" algn="just"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Introduction and Network Service Model, IP: the Internet IP addressing, Routing Principles, Protocol, Routing in the Internet, </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08</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r>
              <a:tr h="881050">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5.</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The Link Layer and Local Area Networks</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just"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The Data Link Layer: Introduction, Services, Error Detection and Correction, Multiple Access Protocols and LANs, LAN Addresses and ARP, IEEE standards and Ethernet</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06</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r>
              <a:tr h="528625">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6.</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Introduction to Internet of Things</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c>
                  <a:txBody>
                    <a:bodyPr/>
                    <a:lstStyle/>
                    <a:p>
                      <a:pPr marL="0" marR="0" lvl="0" indent="0" algn="just"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Introduction to IoT, IoT reference Model - IoT Reference Architecture,M2M architecture, IOT devices</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05</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7F6EF"/>
                    </a:solidFill>
                  </a:tcPr>
                </a:tc>
              </a:tr>
              <a:tr h="528625">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1" i="0" u="none" strike="noStrike" cap="none">
                          <a:solidFill>
                            <a:srgbClr val="000000"/>
                          </a:solidFill>
                          <a:latin typeface="Comic Sans MS"/>
                          <a:ea typeface="Comic Sans MS"/>
                          <a:cs typeface="Comic Sans MS"/>
                          <a:sym typeface="Comic Sans MS"/>
                        </a:rPr>
                        <a:t>7</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IoT  protocols</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just"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Introduction to IOT protocols: IEEE 802.11, LoRaWAN, 6LoWPAN, RPL and MQTT and CoAP</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c>
                  <a:txBody>
                    <a:bodyPr/>
                    <a:lstStyle/>
                    <a:p>
                      <a:pPr marL="0" marR="0" lvl="0" indent="0" algn="ctr" rtl="0">
                        <a:lnSpc>
                          <a:spcPct val="100000"/>
                        </a:lnSpc>
                        <a:spcBef>
                          <a:spcPts val="0"/>
                        </a:spcBef>
                        <a:spcAft>
                          <a:spcPts val="0"/>
                        </a:spcAft>
                        <a:buClr>
                          <a:srgbClr val="000000"/>
                        </a:buClr>
                        <a:buSzPts val="1100"/>
                        <a:buFont typeface="Comic Sans MS"/>
                        <a:buNone/>
                      </a:pPr>
                      <a:r>
                        <a:rPr lang="en-US" sz="1100" b="0" i="0" u="none" strike="noStrike" cap="none">
                          <a:solidFill>
                            <a:srgbClr val="000000"/>
                          </a:solidFill>
                          <a:latin typeface="Comic Sans MS"/>
                          <a:ea typeface="Comic Sans MS"/>
                          <a:cs typeface="Comic Sans MS"/>
                          <a:sym typeface="Comic Sans MS"/>
                        </a:rPr>
                        <a:t>05</a:t>
                      </a:r>
                      <a:endParaRPr sz="1400" u="none" strike="noStrike" cap="none"/>
                    </a:p>
                  </a:txBody>
                  <a:tcPr marL="67925" marR="67925" marT="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BECDE"/>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78"/>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60</a:t>
            </a:fld>
            <a:endParaRPr sz="1400" b="0" i="0" u="none" strike="noStrike" cap="none">
              <a:solidFill>
                <a:srgbClr val="000000"/>
              </a:solidFill>
              <a:latin typeface="Arial"/>
              <a:ea typeface="Arial"/>
              <a:cs typeface="Arial"/>
              <a:sym typeface="Arial"/>
            </a:endParaRPr>
          </a:p>
        </p:txBody>
      </p:sp>
      <p:pic>
        <p:nvPicPr>
          <p:cNvPr id="1213" name="Google Shape;1213;p78"/>
          <p:cNvPicPr preferRelativeResize="0"/>
          <p:nvPr/>
        </p:nvPicPr>
        <p:blipFill rotWithShape="1">
          <a:blip r:embed="rId3">
            <a:alphaModFix/>
          </a:blip>
          <a:srcRect/>
          <a:stretch/>
        </p:blipFill>
        <p:spPr>
          <a:xfrm>
            <a:off x="1147762" y="1138237"/>
            <a:ext cx="6848475" cy="4581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79"/>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sz="4000" u="sng">
              <a:solidFill>
                <a:schemeClr val="accent2"/>
              </a:solidFill>
              <a:latin typeface="Comic Sans MS"/>
              <a:ea typeface="Comic Sans MS"/>
              <a:cs typeface="Comic Sans MS"/>
              <a:sym typeface="Comic Sans MS"/>
            </a:endParaRPr>
          </a:p>
        </p:txBody>
      </p:sp>
      <p:sp>
        <p:nvSpPr>
          <p:cNvPr id="1219" name="Google Shape;1219;p79"/>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61</a:t>
            </a:fld>
            <a:endParaRPr sz="1400" b="0" i="0" u="none" strike="noStrike" cap="none">
              <a:solidFill>
                <a:srgbClr val="000000"/>
              </a:solidFill>
              <a:latin typeface="Arial"/>
              <a:ea typeface="Arial"/>
              <a:cs typeface="Arial"/>
              <a:sym typeface="Arial"/>
            </a:endParaRPr>
          </a:p>
        </p:txBody>
      </p:sp>
      <p:sp>
        <p:nvSpPr>
          <p:cNvPr id="1220" name="Google Shape;1220;p79"/>
          <p:cNvSpPr txBox="1">
            <a:spLocks noGrp="1"/>
          </p:cNvSpPr>
          <p:nvPr>
            <p:ph type="body" idx="1"/>
          </p:nvPr>
        </p:nvSpPr>
        <p:spPr>
          <a:xfrm>
            <a:off x="533400" y="2968625"/>
            <a:ext cx="8682037" cy="1911350"/>
          </a:xfrm>
          <a:prstGeom prst="rect">
            <a:avLst/>
          </a:prstGeom>
          <a:solidFill>
            <a:srgbClr val="FFFFFF"/>
          </a:solidFill>
          <a:ln>
            <a:noFill/>
          </a:ln>
        </p:spPr>
        <p:txBody>
          <a:bodyPr spcFirstLastPara="1" wrap="square" lIns="0" tIns="0" rIns="0" bIns="63475" anchor="ctr" anchorCtr="0">
            <a:spAutoFit/>
          </a:bodyPr>
          <a:lstStyle/>
          <a:p>
            <a:pPr marL="0" marR="0" lvl="0" indent="0" algn="l" rtl="0">
              <a:lnSpc>
                <a:spcPct val="100000"/>
              </a:lnSpc>
              <a:spcBef>
                <a:spcPts val="0"/>
              </a:spcBef>
              <a:spcAft>
                <a:spcPts val="0"/>
              </a:spcAft>
              <a:buClr>
                <a:schemeClr val="accent2"/>
              </a:buClr>
              <a:buSzPts val="2040"/>
              <a:buFont typeface="Noto Sans Symbols"/>
              <a:buNone/>
            </a:pPr>
            <a:r>
              <a:rPr lang="en-US" sz="2400" b="1" i="0" u="none">
                <a:solidFill>
                  <a:srgbClr val="40424E"/>
                </a:solidFill>
                <a:latin typeface="Times New Roman"/>
                <a:ea typeface="Times New Roman"/>
                <a:cs typeface="Times New Roman"/>
                <a:sym typeface="Times New Roman"/>
              </a:rPr>
              <a:t> </a:t>
            </a:r>
            <a:r>
              <a:rPr lang="en-US" sz="2400" b="0" i="0" u="none">
                <a:solidFill>
                  <a:srgbClr val="40424E"/>
                </a:solidFill>
                <a:latin typeface="Arial"/>
                <a:ea typeface="Arial"/>
                <a:cs typeface="Arial"/>
                <a:sym typeface="Arial"/>
              </a:rPr>
              <a:t>How much time will it take to send a packet of size L bits from A to B </a:t>
            </a:r>
            <a:endParaRPr/>
          </a:p>
          <a:p>
            <a:pPr marL="0" marR="0" lvl="0" indent="0" algn="l" rtl="0">
              <a:lnSpc>
                <a:spcPct val="100000"/>
              </a:lnSpc>
              <a:spcBef>
                <a:spcPts val="0"/>
              </a:spcBef>
              <a:spcAft>
                <a:spcPts val="0"/>
              </a:spcAft>
              <a:buClr>
                <a:schemeClr val="accent2"/>
              </a:buClr>
              <a:buSzPts val="2040"/>
              <a:buFont typeface="Noto Sans Symbols"/>
              <a:buNone/>
            </a:pPr>
            <a:r>
              <a:rPr lang="en-US" sz="2400" b="0" i="0" u="none">
                <a:solidFill>
                  <a:srgbClr val="40424E"/>
                </a:solidFill>
                <a:latin typeface="Arial"/>
                <a:ea typeface="Arial"/>
                <a:cs typeface="Arial"/>
                <a:sym typeface="Arial"/>
              </a:rPr>
              <a:t>in given setup if Bandwidth is R bps, propagation speed is </a:t>
            </a:r>
            <a:endParaRPr/>
          </a:p>
          <a:p>
            <a:pPr marL="0" marR="0" lvl="0" indent="0" algn="l" rtl="0">
              <a:lnSpc>
                <a:spcPct val="100000"/>
              </a:lnSpc>
              <a:spcBef>
                <a:spcPts val="0"/>
              </a:spcBef>
              <a:spcAft>
                <a:spcPts val="0"/>
              </a:spcAft>
              <a:buClr>
                <a:schemeClr val="accent2"/>
              </a:buClr>
              <a:buSzPts val="2040"/>
              <a:buFont typeface="Noto Sans Symbols"/>
              <a:buNone/>
            </a:pPr>
            <a:r>
              <a:rPr lang="en-US" sz="2400" b="0" i="0" u="none">
                <a:solidFill>
                  <a:srgbClr val="40424E"/>
                </a:solidFill>
                <a:latin typeface="Arial"/>
                <a:ea typeface="Arial"/>
                <a:cs typeface="Arial"/>
                <a:sym typeface="Arial"/>
              </a:rPr>
              <a:t>t meter/sec and distance b/w any two points is d meters </a:t>
            </a:r>
            <a:endParaRPr/>
          </a:p>
          <a:p>
            <a:pPr marL="0" marR="0" lvl="0" indent="0" algn="l" rtl="0">
              <a:lnSpc>
                <a:spcPct val="100000"/>
              </a:lnSpc>
              <a:spcBef>
                <a:spcPts val="0"/>
              </a:spcBef>
              <a:spcAft>
                <a:spcPts val="0"/>
              </a:spcAft>
              <a:buClr>
                <a:schemeClr val="accent2"/>
              </a:buClr>
              <a:buSzPts val="2040"/>
              <a:buFont typeface="Noto Sans Symbols"/>
              <a:buNone/>
            </a:pPr>
            <a:r>
              <a:rPr lang="en-US" sz="2400" b="0" i="0" u="none">
                <a:solidFill>
                  <a:srgbClr val="40424E"/>
                </a:solidFill>
                <a:latin typeface="Arial"/>
                <a:ea typeface="Arial"/>
                <a:cs typeface="Arial"/>
                <a:sym typeface="Arial"/>
              </a:rPr>
              <a:t>(ignore processing and queuing delay) ?</a:t>
            </a:r>
            <a:endParaRPr/>
          </a:p>
          <a:p>
            <a:pPr marL="0" marR="0" lvl="0" indent="0" algn="l" rtl="0">
              <a:lnSpc>
                <a:spcPct val="100000"/>
              </a:lnSpc>
              <a:spcBef>
                <a:spcPts val="0"/>
              </a:spcBef>
              <a:spcAft>
                <a:spcPts val="0"/>
              </a:spcAft>
              <a:buClr>
                <a:schemeClr val="accent2"/>
              </a:buClr>
              <a:buSzPts val="2040"/>
              <a:buFont typeface="Noto Sans Symbols"/>
              <a:buNone/>
            </a:pPr>
            <a:r>
              <a:rPr lang="en-US" sz="2400" b="0" i="0" u="none">
                <a:solidFill>
                  <a:schemeClr val="dk1"/>
                </a:solidFill>
                <a:latin typeface="Consolas"/>
                <a:ea typeface="Consolas"/>
                <a:cs typeface="Consolas"/>
                <a:sym typeface="Consolas"/>
              </a:rPr>
              <a:t>A---R1---R2---B</a:t>
            </a:r>
            <a:r>
              <a:rPr lang="en-US" sz="1000" b="0" i="0" u="none">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80"/>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sz="4000" u="sng">
              <a:solidFill>
                <a:schemeClr val="accent2"/>
              </a:solidFill>
              <a:latin typeface="Comic Sans MS"/>
              <a:ea typeface="Comic Sans MS"/>
              <a:cs typeface="Comic Sans MS"/>
              <a:sym typeface="Comic Sans MS"/>
            </a:endParaRPr>
          </a:p>
        </p:txBody>
      </p:sp>
      <p:sp>
        <p:nvSpPr>
          <p:cNvPr id="1226" name="Google Shape;1226;p80"/>
          <p:cNvSpPr txBox="1">
            <a:spLocks noGrp="1"/>
          </p:cNvSpPr>
          <p:nvPr>
            <p:ph type="body" idx="1"/>
          </p:nvPr>
        </p:nvSpPr>
        <p:spPr>
          <a:xfrm>
            <a:off x="533400" y="1600200"/>
            <a:ext cx="7772400" cy="4648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2"/>
              </a:buClr>
              <a:buSzPts val="2380"/>
              <a:buFont typeface="Noto Sans Symbols"/>
              <a:buChar char="❑"/>
            </a:pPr>
            <a:r>
              <a:rPr lang="en-US" sz="2800" b="0" i="0" u="none">
                <a:solidFill>
                  <a:srgbClr val="40424E"/>
                </a:solidFill>
                <a:latin typeface="Arial"/>
                <a:ea typeface="Arial"/>
                <a:cs typeface="Arial"/>
                <a:sym typeface="Arial"/>
              </a:rPr>
              <a:t>Total time = 3*(L/R + d/t) </a:t>
            </a:r>
            <a:r>
              <a:rPr lang="en-US" sz="2800" b="0" i="1" u="none">
                <a:solidFill>
                  <a:srgbClr val="40424E"/>
                </a:solidFill>
                <a:latin typeface="Arial"/>
                <a:ea typeface="Arial"/>
                <a:cs typeface="Arial"/>
                <a:sym typeface="Arial"/>
              </a:rPr>
              <a:t>sec</a:t>
            </a:r>
            <a:endParaRPr/>
          </a:p>
        </p:txBody>
      </p:sp>
      <p:sp>
        <p:nvSpPr>
          <p:cNvPr id="1227" name="Google Shape;1227;p80"/>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81"/>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63</a:t>
            </a:fld>
            <a:endParaRPr sz="1400" b="0" i="0" u="none" strike="noStrike" cap="none">
              <a:solidFill>
                <a:srgbClr val="000000"/>
              </a:solidFill>
              <a:latin typeface="Arial"/>
              <a:ea typeface="Arial"/>
              <a:cs typeface="Arial"/>
              <a:sym typeface="Arial"/>
            </a:endParaRPr>
          </a:p>
        </p:txBody>
      </p:sp>
      <p:sp>
        <p:nvSpPr>
          <p:cNvPr id="1233" name="Google Shape;1233;p81"/>
          <p:cNvSpPr txBox="1"/>
          <p:nvPr/>
        </p:nvSpPr>
        <p:spPr>
          <a:xfrm>
            <a:off x="644525" y="962025"/>
            <a:ext cx="7854950" cy="52625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333333"/>
              </a:buClr>
              <a:buSzPts val="2400"/>
              <a:buFont typeface="Verdana"/>
              <a:buNone/>
            </a:pPr>
            <a:r>
              <a:rPr lang="en-US" sz="2400" b="0" i="0" u="none" strike="noStrike" cap="none">
                <a:solidFill>
                  <a:srgbClr val="333333"/>
                </a:solidFill>
                <a:latin typeface="Verdana"/>
                <a:ea typeface="Verdana"/>
                <a:cs typeface="Verdana"/>
                <a:sym typeface="Verdana"/>
              </a:rPr>
              <a:t>Exercise</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400"/>
              <a:buFont typeface="Times New Roman"/>
              <a:buNone/>
            </a:pPr>
            <a:endParaRPr sz="2400" b="0" i="0" u="none" strike="noStrike" cap="none">
              <a:solidFill>
                <a:srgbClr val="333333"/>
              </a:solidFill>
              <a:latin typeface="Verdana"/>
              <a:ea typeface="Verdana"/>
              <a:cs typeface="Verdana"/>
              <a:sym typeface="Verdana"/>
            </a:endParaRPr>
          </a:p>
          <a:p>
            <a:pPr marL="0" marR="0" lvl="0" indent="0" algn="just" rtl="0">
              <a:lnSpc>
                <a:spcPct val="100000"/>
              </a:lnSpc>
              <a:spcBef>
                <a:spcPts val="0"/>
              </a:spcBef>
              <a:spcAft>
                <a:spcPts val="0"/>
              </a:spcAft>
              <a:buClr>
                <a:srgbClr val="333333"/>
              </a:buClr>
              <a:buSzPts val="2400"/>
              <a:buFont typeface="Verdana"/>
              <a:buNone/>
            </a:pPr>
            <a:r>
              <a:rPr lang="en-US" sz="2400" b="0" i="0" u="none" strike="noStrike" cap="none">
                <a:solidFill>
                  <a:srgbClr val="333333"/>
                </a:solidFill>
                <a:latin typeface="Verdana"/>
                <a:ea typeface="Verdana"/>
                <a:cs typeface="Verdana"/>
                <a:sym typeface="Verdana"/>
              </a:rPr>
              <a:t>Suppose there is a 10 Mbps microwave link between a geostationary satellite and its base station on Earth. Every minute the satellite takes a digital photo and sends it to the base station. Assume a propagation speed of 2.4*10</a:t>
            </a:r>
            <a:r>
              <a:rPr lang="en-US" sz="2400" b="0" i="0" u="none" strike="noStrike" cap="none" baseline="30000">
                <a:solidFill>
                  <a:srgbClr val="333333"/>
                </a:solidFill>
                <a:latin typeface="Verdana"/>
                <a:ea typeface="Verdana"/>
                <a:cs typeface="Verdana"/>
                <a:sym typeface="Verdana"/>
              </a:rPr>
              <a:t>8</a:t>
            </a:r>
            <a:r>
              <a:rPr lang="en-US" sz="2400" b="0" i="0" u="none" strike="noStrike" cap="none">
                <a:solidFill>
                  <a:srgbClr val="333333"/>
                </a:solidFill>
                <a:latin typeface="Verdana"/>
                <a:ea typeface="Verdana"/>
                <a:cs typeface="Verdana"/>
                <a:sym typeface="Verdana"/>
              </a:rPr>
              <a:t> meters/sec.</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2400"/>
              <a:buFont typeface="Verdana"/>
              <a:buNone/>
            </a:pPr>
            <a:r>
              <a:rPr lang="en-US" sz="2400" b="0" i="0" u="none" strike="noStrike" cap="none">
                <a:solidFill>
                  <a:srgbClr val="333333"/>
                </a:solidFill>
                <a:latin typeface="Verdana"/>
                <a:ea typeface="Verdana"/>
                <a:cs typeface="Verdana"/>
                <a:sym typeface="Verdana"/>
              </a:rPr>
              <a:t>a. What is the propagation delay of the link?</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2400"/>
              <a:buFont typeface="Verdana"/>
              <a:buNone/>
            </a:pPr>
            <a:r>
              <a:rPr lang="en-US" sz="2400" b="0" i="0" u="none" strike="noStrike" cap="none">
                <a:solidFill>
                  <a:srgbClr val="333333"/>
                </a:solidFill>
                <a:latin typeface="Verdana"/>
                <a:ea typeface="Verdana"/>
                <a:cs typeface="Verdana"/>
                <a:sym typeface="Verdana"/>
              </a:rPr>
              <a:t>b. What is the bandwidth-delay product, </a:t>
            </a:r>
            <a:r>
              <a:rPr lang="en-US" sz="2400" b="0" i="1" u="none" strike="noStrike" cap="none">
                <a:solidFill>
                  <a:srgbClr val="333333"/>
                </a:solidFill>
                <a:latin typeface="Verdana"/>
                <a:ea typeface="Verdana"/>
                <a:cs typeface="Verdana"/>
                <a:sym typeface="Verdana"/>
              </a:rPr>
              <a:t>R </a:t>
            </a:r>
            <a:r>
              <a:rPr lang="en-US" sz="2400" b="0" i="0" u="none" strike="noStrike" cap="none">
                <a:solidFill>
                  <a:srgbClr val="333333"/>
                </a:solidFill>
                <a:latin typeface="Verdana"/>
                <a:ea typeface="Verdana"/>
                <a:cs typeface="Verdana"/>
                <a:sym typeface="Verdana"/>
              </a:rPr>
              <a:t>· </a:t>
            </a:r>
            <a:r>
              <a:rPr lang="en-US" sz="2400" b="0" i="1" u="none" strike="noStrike" cap="none">
                <a:solidFill>
                  <a:srgbClr val="333333"/>
                </a:solidFill>
                <a:latin typeface="Verdana"/>
                <a:ea typeface="Verdana"/>
                <a:cs typeface="Verdana"/>
                <a:sym typeface="Verdana"/>
              </a:rPr>
              <a:t>d</a:t>
            </a:r>
            <a:r>
              <a:rPr lang="en-US" sz="2400" b="0" i="0" u="none" strike="noStrike" cap="none">
                <a:solidFill>
                  <a:srgbClr val="333333"/>
                </a:solidFill>
                <a:latin typeface="Verdana"/>
                <a:ea typeface="Verdana"/>
                <a:cs typeface="Verdana"/>
                <a:sym typeface="Verdana"/>
              </a:rPr>
              <a:t>prop?</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333333"/>
              </a:buClr>
              <a:buSzPts val="2400"/>
              <a:buFont typeface="Verdana"/>
              <a:buNone/>
            </a:pPr>
            <a:r>
              <a:rPr lang="en-US" sz="2400" b="0" i="0" u="none" strike="noStrike" cap="none">
                <a:solidFill>
                  <a:srgbClr val="333333"/>
                </a:solidFill>
                <a:latin typeface="Verdana"/>
                <a:ea typeface="Verdana"/>
                <a:cs typeface="Verdana"/>
                <a:sym typeface="Verdana"/>
              </a:rPr>
              <a:t>c. Let </a:t>
            </a:r>
            <a:r>
              <a:rPr lang="en-US" sz="2400" b="0" i="1" u="none" strike="noStrike" cap="none">
                <a:solidFill>
                  <a:srgbClr val="333333"/>
                </a:solidFill>
                <a:latin typeface="Verdana"/>
                <a:ea typeface="Verdana"/>
                <a:cs typeface="Verdana"/>
                <a:sym typeface="Verdana"/>
              </a:rPr>
              <a:t>x </a:t>
            </a:r>
            <a:r>
              <a:rPr lang="en-US" sz="2400" b="0" i="0" u="none" strike="noStrike" cap="none">
                <a:solidFill>
                  <a:srgbClr val="333333"/>
                </a:solidFill>
                <a:latin typeface="Verdana"/>
                <a:ea typeface="Verdana"/>
                <a:cs typeface="Verdana"/>
                <a:sym typeface="Verdana"/>
              </a:rPr>
              <a:t>denote the size of the photo. What is the minimum value of </a:t>
            </a:r>
            <a:r>
              <a:rPr lang="en-US" sz="2400" b="0" i="1" u="none" strike="noStrike" cap="none">
                <a:solidFill>
                  <a:srgbClr val="333333"/>
                </a:solidFill>
                <a:latin typeface="Verdana"/>
                <a:ea typeface="Verdana"/>
                <a:cs typeface="Verdana"/>
                <a:sym typeface="Verdana"/>
              </a:rPr>
              <a:t>x </a:t>
            </a:r>
            <a:r>
              <a:rPr lang="en-US" sz="2400" b="0" i="0" u="none" strike="noStrike" cap="none">
                <a:solidFill>
                  <a:srgbClr val="333333"/>
                </a:solidFill>
                <a:latin typeface="Verdana"/>
                <a:ea typeface="Verdana"/>
                <a:cs typeface="Verdana"/>
                <a:sym typeface="Verdana"/>
              </a:rPr>
              <a:t>for the microwave link to be continuously transmitting?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82"/>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64</a:t>
            </a:fld>
            <a:endParaRPr sz="1400" b="0" i="0" u="none" strike="noStrike" cap="none">
              <a:solidFill>
                <a:srgbClr val="000000"/>
              </a:solidFill>
              <a:latin typeface="Arial"/>
              <a:ea typeface="Arial"/>
              <a:cs typeface="Arial"/>
              <a:sym typeface="Arial"/>
            </a:endParaRPr>
          </a:p>
        </p:txBody>
      </p:sp>
      <p:pic>
        <p:nvPicPr>
          <p:cNvPr id="1239" name="Google Shape;1239;p82"/>
          <p:cNvPicPr preferRelativeResize="0"/>
          <p:nvPr/>
        </p:nvPicPr>
        <p:blipFill rotWithShape="1">
          <a:blip r:embed="rId3">
            <a:alphaModFix/>
          </a:blip>
          <a:srcRect/>
          <a:stretch/>
        </p:blipFill>
        <p:spPr>
          <a:xfrm>
            <a:off x="1090612" y="1152525"/>
            <a:ext cx="6962775" cy="45529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83"/>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65</a:t>
            </a:fld>
            <a:endParaRPr sz="1400" b="0" i="0" u="none" strike="noStrike" cap="none">
              <a:solidFill>
                <a:srgbClr val="000000"/>
              </a:solidFill>
              <a:latin typeface="Arial"/>
              <a:ea typeface="Arial"/>
              <a:cs typeface="Arial"/>
              <a:sym typeface="Arial"/>
            </a:endParaRPr>
          </a:p>
        </p:txBody>
      </p:sp>
      <p:pic>
        <p:nvPicPr>
          <p:cNvPr id="1245" name="Google Shape;1245;p83"/>
          <p:cNvPicPr preferRelativeResize="0"/>
          <p:nvPr/>
        </p:nvPicPr>
        <p:blipFill rotWithShape="1">
          <a:blip r:embed="rId3">
            <a:alphaModFix/>
          </a:blip>
          <a:srcRect/>
          <a:stretch/>
        </p:blipFill>
        <p:spPr>
          <a:xfrm>
            <a:off x="661987" y="1409700"/>
            <a:ext cx="7029450" cy="2209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84"/>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Font typeface="Comic Sans MS"/>
              <a:buNone/>
            </a:pPr>
            <a:r>
              <a:rPr lang="en-US" sz="4000" b="0" i="0" u="sng">
                <a:solidFill>
                  <a:schemeClr val="accent2"/>
                </a:solidFill>
                <a:latin typeface="Comic Sans MS"/>
                <a:ea typeface="Comic Sans MS"/>
                <a:cs typeface="Comic Sans MS"/>
                <a:sym typeface="Comic Sans MS"/>
              </a:rPr>
              <a:t>Question</a:t>
            </a:r>
            <a:endParaRPr/>
          </a:p>
        </p:txBody>
      </p:sp>
      <p:sp>
        <p:nvSpPr>
          <p:cNvPr id="1251" name="Google Shape;1251;p84"/>
          <p:cNvSpPr txBox="1">
            <a:spLocks noGrp="1"/>
          </p:cNvSpPr>
          <p:nvPr>
            <p:ph type="body" idx="1"/>
          </p:nvPr>
        </p:nvSpPr>
        <p:spPr>
          <a:xfrm>
            <a:off x="533400" y="1600200"/>
            <a:ext cx="7772400" cy="4648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2"/>
              </a:buClr>
              <a:buSzPts val="2380"/>
              <a:buFont typeface="Noto Sans Symbols"/>
              <a:buChar char="❑"/>
            </a:pPr>
            <a:r>
              <a:rPr lang="en-US" sz="2800" b="0" i="0" u="none">
                <a:solidFill>
                  <a:schemeClr val="dk1"/>
                </a:solidFill>
                <a:latin typeface="Arial"/>
                <a:ea typeface="Arial"/>
                <a:cs typeface="Arial"/>
                <a:sym typeface="Arial"/>
              </a:rPr>
              <a:t>How long does it take to send a file of 640,000 bits from Host A to Host B? Suppose that all links in the network use TDM with 24 slots and have a bit rate of 1.536 Mbps. Also suppose that it takes 500 msec to establish an end-to-end circuit before Host A can begin to transmit the file. How long does it take to send the file?</a:t>
            </a:r>
            <a:endParaRPr/>
          </a:p>
        </p:txBody>
      </p:sp>
      <p:sp>
        <p:nvSpPr>
          <p:cNvPr id="1252" name="Google Shape;1252;p84"/>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85"/>
          <p:cNvSpPr txBox="1">
            <a:spLocks noGrp="1"/>
          </p:cNvSpPr>
          <p:nvPr>
            <p:ph type="title"/>
          </p:nvPr>
        </p:nvSpPr>
        <p:spPr>
          <a:xfrm>
            <a:off x="533400" y="228600"/>
            <a:ext cx="77724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endParaRPr sz="4000" u="sng">
              <a:solidFill>
                <a:schemeClr val="accent2"/>
              </a:solidFill>
              <a:latin typeface="Comic Sans MS"/>
              <a:ea typeface="Comic Sans MS"/>
              <a:cs typeface="Comic Sans MS"/>
              <a:sym typeface="Comic Sans MS"/>
            </a:endParaRPr>
          </a:p>
        </p:txBody>
      </p:sp>
      <p:sp>
        <p:nvSpPr>
          <p:cNvPr id="1258" name="Google Shape;1258;p85"/>
          <p:cNvSpPr txBox="1">
            <a:spLocks noGrp="1"/>
          </p:cNvSpPr>
          <p:nvPr>
            <p:ph type="body" idx="1"/>
          </p:nvPr>
        </p:nvSpPr>
        <p:spPr>
          <a:xfrm>
            <a:off x="533400" y="1600200"/>
            <a:ext cx="7772400" cy="4648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2"/>
              </a:buClr>
              <a:buSzPts val="2380"/>
              <a:buFont typeface="Noto Sans Symbols"/>
              <a:buChar char="❑"/>
            </a:pPr>
            <a:r>
              <a:rPr lang="en-US" sz="2800" b="0" i="0" u="none">
                <a:solidFill>
                  <a:schemeClr val="dk1"/>
                </a:solidFill>
                <a:latin typeface="Arial"/>
                <a:ea typeface="Arial"/>
                <a:cs typeface="Arial"/>
                <a:sym typeface="Arial"/>
              </a:rPr>
              <a:t>Each circuit has a transmission rate of (1.536 Mbps)/24=64 kbps, so it takes (640,000 bits)/(64 kbps)=10 seconds to transmit the file. To this 10 seconds we add the circuit establishment time, giving 10.5 seconds to send the file.</a:t>
            </a:r>
            <a:endParaRPr/>
          </a:p>
          <a:p>
            <a:pPr marL="342900" marR="0" lvl="0" indent="-342900" algn="l" rtl="0">
              <a:lnSpc>
                <a:spcPct val="100000"/>
              </a:lnSpc>
              <a:spcBef>
                <a:spcPts val="560"/>
              </a:spcBef>
              <a:spcAft>
                <a:spcPts val="0"/>
              </a:spcAft>
              <a:buClr>
                <a:schemeClr val="accent2"/>
              </a:buClr>
              <a:buSzPts val="2380"/>
              <a:buFont typeface="Noto Sans Symbols"/>
              <a:buChar char="❑"/>
            </a:pPr>
            <a:r>
              <a:rPr lang="en-US" sz="2800" b="0" i="0" u="none">
                <a:solidFill>
                  <a:schemeClr val="dk1"/>
                </a:solidFill>
                <a:latin typeface="Arial"/>
                <a:ea typeface="Arial"/>
                <a:cs typeface="Arial"/>
                <a:sym typeface="Arial"/>
              </a:rPr>
              <a:t>Note that the transmission time is independent of the number of links: The transmission time would be 10 seconds if the end-to-end circuit passed through one link or a hundred links. </a:t>
            </a:r>
            <a:endParaRPr/>
          </a:p>
          <a:p>
            <a:pPr marL="342900" marR="0" lvl="0" indent="-191770" algn="l" rtl="0">
              <a:lnSpc>
                <a:spcPct val="100000"/>
              </a:lnSpc>
              <a:spcBef>
                <a:spcPts val="560"/>
              </a:spcBef>
              <a:spcAft>
                <a:spcPts val="0"/>
              </a:spcAft>
              <a:buClr>
                <a:schemeClr val="accent2"/>
              </a:buClr>
              <a:buSzPts val="2380"/>
              <a:buFont typeface="Noto Sans Symbols"/>
              <a:buNone/>
            </a:pPr>
            <a:endParaRPr sz="2800" b="0" i="0" u="none">
              <a:solidFill>
                <a:schemeClr val="dk1"/>
              </a:solidFill>
              <a:latin typeface="Arial"/>
              <a:ea typeface="Arial"/>
              <a:cs typeface="Arial"/>
              <a:sym typeface="Arial"/>
            </a:endParaRPr>
          </a:p>
        </p:txBody>
      </p:sp>
      <p:sp>
        <p:nvSpPr>
          <p:cNvPr id="1259" name="Google Shape;1259;p85"/>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86"/>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68</a:t>
            </a:fld>
            <a:endParaRPr sz="1400" b="0" i="0" u="none" strike="noStrike" cap="none">
              <a:solidFill>
                <a:srgbClr val="000000"/>
              </a:solidFill>
              <a:latin typeface="Arial"/>
              <a:ea typeface="Arial"/>
              <a:cs typeface="Arial"/>
              <a:sym typeface="Arial"/>
            </a:endParaRPr>
          </a:p>
        </p:txBody>
      </p:sp>
      <p:pic>
        <p:nvPicPr>
          <p:cNvPr id="1265" name="Google Shape;1265;p86"/>
          <p:cNvPicPr preferRelativeResize="0"/>
          <p:nvPr/>
        </p:nvPicPr>
        <p:blipFill rotWithShape="1">
          <a:blip r:embed="rId3">
            <a:alphaModFix/>
          </a:blip>
          <a:srcRect/>
          <a:stretch/>
        </p:blipFill>
        <p:spPr>
          <a:xfrm>
            <a:off x="1066800" y="1004887"/>
            <a:ext cx="7010400" cy="48482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87"/>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69</a:t>
            </a:fld>
            <a:endParaRPr sz="1400" b="0" i="0" u="none" strike="noStrike" cap="none">
              <a:solidFill>
                <a:srgbClr val="000000"/>
              </a:solidFill>
              <a:latin typeface="Arial"/>
              <a:ea typeface="Arial"/>
              <a:cs typeface="Arial"/>
              <a:sym typeface="Arial"/>
            </a:endParaRPr>
          </a:p>
        </p:txBody>
      </p:sp>
      <p:pic>
        <p:nvPicPr>
          <p:cNvPr id="1271" name="Google Shape;1271;p87"/>
          <p:cNvPicPr preferRelativeResize="0"/>
          <p:nvPr/>
        </p:nvPicPr>
        <p:blipFill rotWithShape="1">
          <a:blip r:embed="rId3">
            <a:alphaModFix/>
          </a:blip>
          <a:srcRect/>
          <a:stretch/>
        </p:blipFill>
        <p:spPr>
          <a:xfrm>
            <a:off x="1095375" y="1133475"/>
            <a:ext cx="6953250" cy="4591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2316162" y="354012"/>
            <a:ext cx="5013325" cy="766762"/>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accent2"/>
              </a:buClr>
              <a:buSzPts val="4000"/>
              <a:buFont typeface="Times New Roman"/>
              <a:buNone/>
            </a:pPr>
            <a:r>
              <a:rPr lang="en-US" sz="4000" b="0" i="0" u="none">
                <a:solidFill>
                  <a:schemeClr val="accent2"/>
                </a:solidFill>
                <a:latin typeface="Times New Roman"/>
                <a:ea typeface="Times New Roman"/>
                <a:cs typeface="Times New Roman"/>
                <a:sym typeface="Times New Roman"/>
              </a:rPr>
              <a:t>The Zettabyte Era</a:t>
            </a:r>
            <a:endParaRPr/>
          </a:p>
        </p:txBody>
      </p:sp>
      <p:sp>
        <p:nvSpPr>
          <p:cNvPr id="140" name="Google Shape;140;p20"/>
          <p:cNvSpPr txBox="1">
            <a:spLocks noGrp="1"/>
          </p:cNvSpPr>
          <p:nvPr>
            <p:ph type="body" idx="1"/>
          </p:nvPr>
        </p:nvSpPr>
        <p:spPr>
          <a:xfrm>
            <a:off x="533400" y="1600200"/>
            <a:ext cx="7772400" cy="9667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2"/>
              </a:buClr>
              <a:buSzPts val="2380"/>
              <a:buFont typeface="Noto Sans Symbols"/>
              <a:buNone/>
            </a:pPr>
            <a:r>
              <a:rPr lang="en-US" sz="2800" b="0" i="0" u="none" strike="noStrike" cap="none">
                <a:solidFill>
                  <a:schemeClr val="dk1"/>
                </a:solidFill>
                <a:latin typeface="Times New Roman"/>
                <a:ea typeface="Times New Roman"/>
                <a:cs typeface="Times New Roman"/>
                <a:sym typeface="Times New Roman"/>
              </a:rPr>
              <a:t>byte, kilobyte, megabyte, gigabyte, terabyte, petabyte, exabyte, zetabyte, yottabyte</a:t>
            </a:r>
            <a:endParaRPr/>
          </a:p>
          <a:p>
            <a:pPr marL="342900" marR="0" lvl="0" indent="-191770" algn="l" rtl="0">
              <a:lnSpc>
                <a:spcPct val="100000"/>
              </a:lnSpc>
              <a:spcBef>
                <a:spcPts val="560"/>
              </a:spcBef>
              <a:spcAft>
                <a:spcPts val="0"/>
              </a:spcAft>
              <a:buClr>
                <a:schemeClr val="accent2"/>
              </a:buClr>
              <a:buSzPts val="2380"/>
              <a:buFont typeface="Noto Sans Symbols"/>
              <a:buNone/>
            </a:pPr>
            <a:endParaRPr sz="2800" b="0" i="0" u="none">
              <a:solidFill>
                <a:schemeClr val="dk1"/>
              </a:solidFill>
              <a:latin typeface="Times New Roman"/>
              <a:ea typeface="Times New Roman"/>
              <a:cs typeface="Times New Roman"/>
              <a:sym typeface="Times New Roman"/>
            </a:endParaRPr>
          </a:p>
        </p:txBody>
      </p:sp>
      <p:sp>
        <p:nvSpPr>
          <p:cNvPr id="141" name="Google Shape;141;p20"/>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88"/>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70</a:t>
            </a:fld>
            <a:endParaRPr sz="1400" b="0" i="0" u="none" strike="noStrike" cap="none">
              <a:solidFill>
                <a:srgbClr val="000000"/>
              </a:solidFill>
              <a:latin typeface="Arial"/>
              <a:ea typeface="Arial"/>
              <a:cs typeface="Arial"/>
              <a:sym typeface="Arial"/>
            </a:endParaRPr>
          </a:p>
        </p:txBody>
      </p:sp>
      <p:pic>
        <p:nvPicPr>
          <p:cNvPr id="1277" name="Google Shape;1277;p88"/>
          <p:cNvPicPr preferRelativeResize="0"/>
          <p:nvPr/>
        </p:nvPicPr>
        <p:blipFill rotWithShape="1">
          <a:blip r:embed="rId3">
            <a:alphaModFix/>
          </a:blip>
          <a:srcRect/>
          <a:stretch/>
        </p:blipFill>
        <p:spPr>
          <a:xfrm>
            <a:off x="1038225" y="1004887"/>
            <a:ext cx="7067550" cy="4848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89"/>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71</a:t>
            </a:fld>
            <a:endParaRPr sz="1400" b="0" i="0" u="none" strike="noStrike" cap="none">
              <a:solidFill>
                <a:srgbClr val="000000"/>
              </a:solidFill>
              <a:latin typeface="Arial"/>
              <a:ea typeface="Arial"/>
              <a:cs typeface="Arial"/>
              <a:sym typeface="Arial"/>
            </a:endParaRPr>
          </a:p>
        </p:txBody>
      </p:sp>
      <p:pic>
        <p:nvPicPr>
          <p:cNvPr id="1283" name="Google Shape;1283;p89"/>
          <p:cNvPicPr preferRelativeResize="0"/>
          <p:nvPr/>
        </p:nvPicPr>
        <p:blipFill rotWithShape="1">
          <a:blip r:embed="rId3">
            <a:alphaModFix/>
          </a:blip>
          <a:srcRect/>
          <a:stretch/>
        </p:blipFill>
        <p:spPr>
          <a:xfrm>
            <a:off x="919162" y="823912"/>
            <a:ext cx="7305675" cy="5210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90"/>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72</a:t>
            </a:fld>
            <a:endParaRPr sz="1400" b="0" i="0" u="none" strike="noStrike" cap="none">
              <a:solidFill>
                <a:srgbClr val="000000"/>
              </a:solidFill>
              <a:latin typeface="Arial"/>
              <a:ea typeface="Arial"/>
              <a:cs typeface="Arial"/>
              <a:sym typeface="Arial"/>
            </a:endParaRPr>
          </a:p>
        </p:txBody>
      </p:sp>
      <p:pic>
        <p:nvPicPr>
          <p:cNvPr id="1289" name="Google Shape;1289;p90"/>
          <p:cNvPicPr preferRelativeResize="0"/>
          <p:nvPr/>
        </p:nvPicPr>
        <p:blipFill rotWithShape="1">
          <a:blip r:embed="rId3">
            <a:alphaModFix/>
          </a:blip>
          <a:srcRect/>
          <a:stretch/>
        </p:blipFill>
        <p:spPr>
          <a:xfrm>
            <a:off x="701675" y="852487"/>
            <a:ext cx="7675562" cy="5638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91"/>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73</a:t>
            </a:fld>
            <a:endParaRPr sz="1400" b="0" i="0" u="none" strike="noStrike" cap="none">
              <a:solidFill>
                <a:srgbClr val="000000"/>
              </a:solidFill>
              <a:latin typeface="Arial"/>
              <a:ea typeface="Arial"/>
              <a:cs typeface="Arial"/>
              <a:sym typeface="Arial"/>
            </a:endParaRPr>
          </a:p>
        </p:txBody>
      </p:sp>
      <p:pic>
        <p:nvPicPr>
          <p:cNvPr id="1295" name="Google Shape;1295;p91"/>
          <p:cNvPicPr preferRelativeResize="0"/>
          <p:nvPr/>
        </p:nvPicPr>
        <p:blipFill rotWithShape="1">
          <a:blip r:embed="rId3">
            <a:alphaModFix/>
          </a:blip>
          <a:srcRect/>
          <a:stretch/>
        </p:blipFill>
        <p:spPr>
          <a:xfrm>
            <a:off x="1319212" y="1143000"/>
            <a:ext cx="6505575" cy="4572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92"/>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74</a:t>
            </a:fld>
            <a:endParaRPr sz="1400" b="0" i="0" u="none" strike="noStrike" cap="none">
              <a:solidFill>
                <a:srgbClr val="000000"/>
              </a:solidFill>
              <a:latin typeface="Arial"/>
              <a:ea typeface="Arial"/>
              <a:cs typeface="Arial"/>
              <a:sym typeface="Arial"/>
            </a:endParaRPr>
          </a:p>
        </p:txBody>
      </p:sp>
      <p:pic>
        <p:nvPicPr>
          <p:cNvPr id="1301" name="Google Shape;1301;p92"/>
          <p:cNvPicPr preferRelativeResize="0"/>
          <p:nvPr/>
        </p:nvPicPr>
        <p:blipFill rotWithShape="1">
          <a:blip r:embed="rId3">
            <a:alphaModFix/>
          </a:blip>
          <a:srcRect/>
          <a:stretch/>
        </p:blipFill>
        <p:spPr>
          <a:xfrm>
            <a:off x="757237" y="996950"/>
            <a:ext cx="8040687" cy="476091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9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accent2"/>
              </a:buClr>
              <a:buSzPts val="4000"/>
              <a:buFont typeface="Comic Sans MS"/>
              <a:buNone/>
            </a:pPr>
            <a:r>
              <a:rPr lang="en-US" sz="4000" b="0" i="0" u="none">
                <a:solidFill>
                  <a:schemeClr val="accent2"/>
                </a:solidFill>
                <a:latin typeface="Comic Sans MS"/>
                <a:ea typeface="Comic Sans MS"/>
                <a:cs typeface="Comic Sans MS"/>
                <a:sym typeface="Comic Sans MS"/>
              </a:rPr>
              <a:t/>
            </a:r>
            <a:br>
              <a:rPr lang="en-US" sz="4000" b="0" i="0" u="none">
                <a:solidFill>
                  <a:schemeClr val="accent2"/>
                </a:solidFill>
                <a:latin typeface="Comic Sans MS"/>
                <a:ea typeface="Comic Sans MS"/>
                <a:cs typeface="Comic Sans MS"/>
                <a:sym typeface="Comic Sans MS"/>
              </a:rPr>
            </a:br>
            <a:r>
              <a:rPr lang="en-US" sz="3600" b="0" i="0" u="none">
                <a:solidFill>
                  <a:schemeClr val="accent2"/>
                </a:solidFill>
                <a:latin typeface="Comic Sans MS"/>
                <a:ea typeface="Comic Sans MS"/>
                <a:cs typeface="Comic Sans MS"/>
                <a:sym typeface="Comic Sans MS"/>
              </a:rPr>
              <a:t>Layered Architecture of Network </a:t>
            </a:r>
            <a:endParaRPr/>
          </a:p>
        </p:txBody>
      </p:sp>
      <p:sp>
        <p:nvSpPr>
          <p:cNvPr id="1307" name="Google Shape;1307;p93"/>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94"/>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76</a:t>
            </a:fld>
            <a:endParaRPr sz="1400" b="0" i="0" u="none" strike="noStrike" cap="none">
              <a:solidFill>
                <a:srgbClr val="000000"/>
              </a:solidFill>
              <a:latin typeface="Arial"/>
              <a:ea typeface="Arial"/>
              <a:cs typeface="Arial"/>
              <a:sym typeface="Arial"/>
            </a:endParaRPr>
          </a:p>
        </p:txBody>
      </p:sp>
      <p:pic>
        <p:nvPicPr>
          <p:cNvPr id="1313" name="Google Shape;1313;p94"/>
          <p:cNvPicPr preferRelativeResize="0"/>
          <p:nvPr/>
        </p:nvPicPr>
        <p:blipFill rotWithShape="1">
          <a:blip r:embed="rId3">
            <a:alphaModFix/>
          </a:blip>
          <a:srcRect/>
          <a:stretch/>
        </p:blipFill>
        <p:spPr>
          <a:xfrm>
            <a:off x="862012" y="889000"/>
            <a:ext cx="7048500" cy="4486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95"/>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77</a:t>
            </a:fld>
            <a:endParaRPr sz="1400" b="0" i="0" u="none" strike="noStrike" cap="none">
              <a:solidFill>
                <a:srgbClr val="000000"/>
              </a:solidFill>
              <a:latin typeface="Arial"/>
              <a:ea typeface="Arial"/>
              <a:cs typeface="Arial"/>
              <a:sym typeface="Arial"/>
            </a:endParaRPr>
          </a:p>
        </p:txBody>
      </p:sp>
      <p:pic>
        <p:nvPicPr>
          <p:cNvPr id="1319" name="Google Shape;1319;p95"/>
          <p:cNvPicPr preferRelativeResize="0"/>
          <p:nvPr/>
        </p:nvPicPr>
        <p:blipFill rotWithShape="1">
          <a:blip r:embed="rId3">
            <a:alphaModFix/>
          </a:blip>
          <a:srcRect/>
          <a:stretch/>
        </p:blipFill>
        <p:spPr>
          <a:xfrm>
            <a:off x="1028700" y="962025"/>
            <a:ext cx="7086600" cy="49339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96"/>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78</a:t>
            </a:fld>
            <a:endParaRPr sz="1400" b="0" i="0" u="none" strike="noStrike" cap="none">
              <a:solidFill>
                <a:srgbClr val="000000"/>
              </a:solidFill>
              <a:latin typeface="Arial"/>
              <a:ea typeface="Arial"/>
              <a:cs typeface="Arial"/>
              <a:sym typeface="Arial"/>
            </a:endParaRPr>
          </a:p>
        </p:txBody>
      </p:sp>
      <p:pic>
        <p:nvPicPr>
          <p:cNvPr id="1325" name="Google Shape;1325;p96"/>
          <p:cNvPicPr preferRelativeResize="0"/>
          <p:nvPr/>
        </p:nvPicPr>
        <p:blipFill rotWithShape="1">
          <a:blip r:embed="rId3">
            <a:alphaModFix/>
          </a:blip>
          <a:srcRect/>
          <a:stretch/>
        </p:blipFill>
        <p:spPr>
          <a:xfrm>
            <a:off x="1009650" y="804862"/>
            <a:ext cx="7124700" cy="52482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p97"/>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79</a:t>
            </a:fld>
            <a:endParaRPr sz="1400" b="0" i="0" u="none" strike="noStrike" cap="none">
              <a:solidFill>
                <a:srgbClr val="000000"/>
              </a:solidFill>
              <a:latin typeface="Arial"/>
              <a:ea typeface="Arial"/>
              <a:cs typeface="Arial"/>
              <a:sym typeface="Arial"/>
            </a:endParaRPr>
          </a:p>
        </p:txBody>
      </p:sp>
      <p:pic>
        <p:nvPicPr>
          <p:cNvPr id="1331" name="Google Shape;1331;p97"/>
          <p:cNvPicPr preferRelativeResize="0"/>
          <p:nvPr/>
        </p:nvPicPr>
        <p:blipFill rotWithShape="1">
          <a:blip r:embed="rId3">
            <a:alphaModFix/>
          </a:blip>
          <a:srcRect/>
          <a:stretch/>
        </p:blipFill>
        <p:spPr>
          <a:xfrm>
            <a:off x="1695450" y="1525587"/>
            <a:ext cx="3924300" cy="2200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a:t>
            </a:fld>
            <a:endParaRPr sz="1400" b="0" i="0" u="none" strike="noStrike" cap="none">
              <a:solidFill>
                <a:srgbClr val="000000"/>
              </a:solidFill>
              <a:latin typeface="Arial"/>
              <a:ea typeface="Arial"/>
              <a:cs typeface="Arial"/>
              <a:sym typeface="Arial"/>
            </a:endParaRPr>
          </a:p>
        </p:txBody>
      </p:sp>
      <p:pic>
        <p:nvPicPr>
          <p:cNvPr id="147" name="Google Shape;147;p21"/>
          <p:cNvPicPr preferRelativeResize="0"/>
          <p:nvPr/>
        </p:nvPicPr>
        <p:blipFill rotWithShape="1">
          <a:blip r:embed="rId3">
            <a:alphaModFix/>
          </a:blip>
          <a:srcRect/>
          <a:stretch/>
        </p:blipFill>
        <p:spPr>
          <a:xfrm>
            <a:off x="241300" y="766762"/>
            <a:ext cx="8466137" cy="44227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98"/>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80</a:t>
            </a:fld>
            <a:endParaRPr sz="1400" b="0" i="0" u="none" strike="noStrike" cap="none">
              <a:solidFill>
                <a:srgbClr val="000000"/>
              </a:solidFill>
              <a:latin typeface="Arial"/>
              <a:ea typeface="Arial"/>
              <a:cs typeface="Arial"/>
              <a:sym typeface="Arial"/>
            </a:endParaRPr>
          </a:p>
        </p:txBody>
      </p:sp>
      <p:pic>
        <p:nvPicPr>
          <p:cNvPr id="1337" name="Google Shape;1337;p98"/>
          <p:cNvPicPr preferRelativeResize="0"/>
          <p:nvPr/>
        </p:nvPicPr>
        <p:blipFill rotWithShape="1">
          <a:blip r:embed="rId3">
            <a:alphaModFix/>
          </a:blip>
          <a:srcRect/>
          <a:stretch/>
        </p:blipFill>
        <p:spPr>
          <a:xfrm>
            <a:off x="981075" y="1009650"/>
            <a:ext cx="7562850" cy="487203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99"/>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81</a:t>
            </a:fld>
            <a:endParaRPr sz="1400" b="0" i="0" u="none" strike="noStrike" cap="none">
              <a:solidFill>
                <a:srgbClr val="000000"/>
              </a:solidFill>
              <a:latin typeface="Arial"/>
              <a:ea typeface="Arial"/>
              <a:cs typeface="Arial"/>
              <a:sym typeface="Arial"/>
            </a:endParaRPr>
          </a:p>
        </p:txBody>
      </p:sp>
      <p:pic>
        <p:nvPicPr>
          <p:cNvPr id="1343" name="Google Shape;1343;p99"/>
          <p:cNvPicPr preferRelativeResize="0"/>
          <p:nvPr/>
        </p:nvPicPr>
        <p:blipFill rotWithShape="1">
          <a:blip r:embed="rId3">
            <a:alphaModFix/>
          </a:blip>
          <a:srcRect/>
          <a:stretch/>
        </p:blipFill>
        <p:spPr>
          <a:xfrm>
            <a:off x="1263650" y="1692275"/>
            <a:ext cx="6296025" cy="4905375"/>
          </a:xfrm>
          <a:prstGeom prst="rect">
            <a:avLst/>
          </a:prstGeom>
          <a:noFill/>
          <a:ln>
            <a:noFill/>
          </a:ln>
        </p:spPr>
      </p:pic>
      <p:sp>
        <p:nvSpPr>
          <p:cNvPr id="1344" name="Google Shape;1344;p99"/>
          <p:cNvSpPr txBox="1"/>
          <p:nvPr/>
        </p:nvSpPr>
        <p:spPr>
          <a:xfrm>
            <a:off x="568325" y="679450"/>
            <a:ext cx="7932737" cy="9239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imes New Roman"/>
              <a:buNone/>
            </a:pPr>
            <a:r>
              <a:rPr lang="en-US" sz="1800" b="0" i="0" u="none" strike="noStrike" cap="none">
                <a:solidFill>
                  <a:schemeClr val="dk1"/>
                </a:solidFill>
                <a:latin typeface="Times New Roman"/>
                <a:ea typeface="Times New Roman"/>
                <a:cs typeface="Times New Roman"/>
                <a:sym typeface="Times New Roman"/>
              </a:rPr>
              <a:t>Each layer defines a family of functions distinct from those of other layers. The architecture is both comprehensive and flexible. There is complete transparency between incompatible systems.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00"/>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82</a:t>
            </a:fld>
            <a:endParaRPr sz="1400" b="0" i="0" u="none" strike="noStrike" cap="none">
              <a:solidFill>
                <a:srgbClr val="000000"/>
              </a:solidFill>
              <a:latin typeface="Arial"/>
              <a:ea typeface="Arial"/>
              <a:cs typeface="Arial"/>
              <a:sym typeface="Arial"/>
            </a:endParaRPr>
          </a:p>
        </p:txBody>
      </p:sp>
      <p:pic>
        <p:nvPicPr>
          <p:cNvPr id="1350" name="Google Shape;1350;p100"/>
          <p:cNvPicPr preferRelativeResize="0"/>
          <p:nvPr/>
        </p:nvPicPr>
        <p:blipFill rotWithShape="1">
          <a:blip r:embed="rId3">
            <a:alphaModFix/>
          </a:blip>
          <a:srcRect/>
          <a:stretch/>
        </p:blipFill>
        <p:spPr>
          <a:xfrm>
            <a:off x="952500" y="1147762"/>
            <a:ext cx="7239000" cy="45624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101"/>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83</a:t>
            </a:fld>
            <a:endParaRPr sz="1400" b="0" i="0" u="none" strike="noStrike" cap="none">
              <a:solidFill>
                <a:srgbClr val="000000"/>
              </a:solidFill>
              <a:latin typeface="Arial"/>
              <a:ea typeface="Arial"/>
              <a:cs typeface="Arial"/>
              <a:sym typeface="Arial"/>
            </a:endParaRPr>
          </a:p>
        </p:txBody>
      </p:sp>
      <p:pic>
        <p:nvPicPr>
          <p:cNvPr id="1356" name="Google Shape;1356;p101"/>
          <p:cNvPicPr preferRelativeResize="0"/>
          <p:nvPr/>
        </p:nvPicPr>
        <p:blipFill rotWithShape="1">
          <a:blip r:embed="rId3">
            <a:alphaModFix/>
          </a:blip>
          <a:srcRect/>
          <a:stretch/>
        </p:blipFill>
        <p:spPr>
          <a:xfrm>
            <a:off x="947737" y="1285875"/>
            <a:ext cx="7248525" cy="42862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102"/>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84</a:t>
            </a:fld>
            <a:endParaRPr sz="1400" b="0" i="0" u="none" strike="noStrike" cap="none">
              <a:solidFill>
                <a:srgbClr val="000000"/>
              </a:solidFill>
              <a:latin typeface="Arial"/>
              <a:ea typeface="Arial"/>
              <a:cs typeface="Arial"/>
              <a:sym typeface="Arial"/>
            </a:endParaRPr>
          </a:p>
        </p:txBody>
      </p:sp>
      <p:pic>
        <p:nvPicPr>
          <p:cNvPr id="1362" name="Google Shape;1362;p102"/>
          <p:cNvPicPr preferRelativeResize="0"/>
          <p:nvPr/>
        </p:nvPicPr>
        <p:blipFill rotWithShape="1">
          <a:blip r:embed="rId3">
            <a:alphaModFix/>
          </a:blip>
          <a:srcRect/>
          <a:stretch/>
        </p:blipFill>
        <p:spPr>
          <a:xfrm>
            <a:off x="923925" y="1209675"/>
            <a:ext cx="7296150" cy="44386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03"/>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85</a:t>
            </a:fld>
            <a:endParaRPr sz="1400" b="0" i="0" u="none" strike="noStrike" cap="none">
              <a:solidFill>
                <a:srgbClr val="000000"/>
              </a:solidFill>
              <a:latin typeface="Arial"/>
              <a:ea typeface="Arial"/>
              <a:cs typeface="Arial"/>
              <a:sym typeface="Arial"/>
            </a:endParaRPr>
          </a:p>
        </p:txBody>
      </p:sp>
      <p:pic>
        <p:nvPicPr>
          <p:cNvPr id="1368" name="Google Shape;1368;p103"/>
          <p:cNvPicPr preferRelativeResize="0"/>
          <p:nvPr/>
        </p:nvPicPr>
        <p:blipFill rotWithShape="1">
          <a:blip r:embed="rId3">
            <a:alphaModFix/>
          </a:blip>
          <a:srcRect/>
          <a:stretch/>
        </p:blipFill>
        <p:spPr>
          <a:xfrm>
            <a:off x="876300" y="800100"/>
            <a:ext cx="7391400" cy="52578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04"/>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86</a:t>
            </a:fld>
            <a:endParaRPr sz="1400" b="0" i="0" u="none" strike="noStrike" cap="none">
              <a:solidFill>
                <a:srgbClr val="000000"/>
              </a:solidFill>
              <a:latin typeface="Arial"/>
              <a:ea typeface="Arial"/>
              <a:cs typeface="Arial"/>
              <a:sym typeface="Arial"/>
            </a:endParaRPr>
          </a:p>
        </p:txBody>
      </p:sp>
      <p:pic>
        <p:nvPicPr>
          <p:cNvPr id="1374" name="Google Shape;1374;p104"/>
          <p:cNvPicPr preferRelativeResize="0"/>
          <p:nvPr/>
        </p:nvPicPr>
        <p:blipFill rotWithShape="1">
          <a:blip r:embed="rId3">
            <a:alphaModFix/>
          </a:blip>
          <a:srcRect/>
          <a:stretch/>
        </p:blipFill>
        <p:spPr>
          <a:xfrm>
            <a:off x="857250" y="1223962"/>
            <a:ext cx="7429500" cy="44100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05"/>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87</a:t>
            </a:fld>
            <a:endParaRPr sz="1400" b="0" i="0" u="none" strike="noStrike" cap="none">
              <a:solidFill>
                <a:srgbClr val="000000"/>
              </a:solidFill>
              <a:latin typeface="Arial"/>
              <a:ea typeface="Arial"/>
              <a:cs typeface="Arial"/>
              <a:sym typeface="Arial"/>
            </a:endParaRPr>
          </a:p>
        </p:txBody>
      </p:sp>
      <p:pic>
        <p:nvPicPr>
          <p:cNvPr id="1380" name="Google Shape;1380;p105"/>
          <p:cNvPicPr preferRelativeResize="0"/>
          <p:nvPr/>
        </p:nvPicPr>
        <p:blipFill rotWithShape="1">
          <a:blip r:embed="rId3">
            <a:alphaModFix/>
          </a:blip>
          <a:srcRect/>
          <a:stretch/>
        </p:blipFill>
        <p:spPr>
          <a:xfrm>
            <a:off x="881062" y="1452562"/>
            <a:ext cx="7381875" cy="39528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106"/>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88</a:t>
            </a:fld>
            <a:endParaRPr sz="1400" b="0" i="0" u="none" strike="noStrike" cap="none">
              <a:solidFill>
                <a:srgbClr val="000000"/>
              </a:solidFill>
              <a:latin typeface="Arial"/>
              <a:ea typeface="Arial"/>
              <a:cs typeface="Arial"/>
              <a:sym typeface="Arial"/>
            </a:endParaRPr>
          </a:p>
        </p:txBody>
      </p:sp>
      <p:pic>
        <p:nvPicPr>
          <p:cNvPr id="1386" name="Google Shape;1386;p106"/>
          <p:cNvPicPr preferRelativeResize="0"/>
          <p:nvPr/>
        </p:nvPicPr>
        <p:blipFill rotWithShape="1">
          <a:blip r:embed="rId3">
            <a:alphaModFix/>
          </a:blip>
          <a:srcRect/>
          <a:stretch/>
        </p:blipFill>
        <p:spPr>
          <a:xfrm>
            <a:off x="895350" y="1171575"/>
            <a:ext cx="7353300" cy="451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07"/>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89</a:t>
            </a:fld>
            <a:endParaRPr sz="1400" b="0" i="0" u="none" strike="noStrike" cap="none">
              <a:solidFill>
                <a:srgbClr val="000000"/>
              </a:solidFill>
              <a:latin typeface="Arial"/>
              <a:ea typeface="Arial"/>
              <a:cs typeface="Arial"/>
              <a:sym typeface="Arial"/>
            </a:endParaRPr>
          </a:p>
        </p:txBody>
      </p:sp>
      <p:pic>
        <p:nvPicPr>
          <p:cNvPr id="1392" name="Google Shape;1392;p107"/>
          <p:cNvPicPr preferRelativeResize="0"/>
          <p:nvPr/>
        </p:nvPicPr>
        <p:blipFill rotWithShape="1">
          <a:blip r:embed="rId3">
            <a:alphaModFix/>
          </a:blip>
          <a:srcRect/>
          <a:stretch/>
        </p:blipFill>
        <p:spPr>
          <a:xfrm>
            <a:off x="938212" y="2019300"/>
            <a:ext cx="7267575" cy="281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a:t>
            </a:fld>
            <a:endParaRPr sz="1400" b="0" i="0" u="none" strike="noStrike" cap="none">
              <a:solidFill>
                <a:srgbClr val="000000"/>
              </a:solidFill>
              <a:latin typeface="Arial"/>
              <a:ea typeface="Arial"/>
              <a:cs typeface="Arial"/>
              <a:sym typeface="Arial"/>
            </a:endParaRPr>
          </a:p>
        </p:txBody>
      </p:sp>
      <p:pic>
        <p:nvPicPr>
          <p:cNvPr id="154" name="Google Shape;154;p22"/>
          <p:cNvPicPr preferRelativeResize="0"/>
          <p:nvPr/>
        </p:nvPicPr>
        <p:blipFill rotWithShape="1">
          <a:blip r:embed="rId3">
            <a:alphaModFix/>
          </a:blip>
          <a:srcRect/>
          <a:stretch/>
        </p:blipFill>
        <p:spPr>
          <a:xfrm>
            <a:off x="760412" y="749300"/>
            <a:ext cx="7370762" cy="541178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108"/>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90</a:t>
            </a:fld>
            <a:endParaRPr sz="1400" b="0" i="0" u="none" strike="noStrike" cap="none">
              <a:solidFill>
                <a:srgbClr val="000000"/>
              </a:solidFill>
              <a:latin typeface="Arial"/>
              <a:ea typeface="Arial"/>
              <a:cs typeface="Arial"/>
              <a:sym typeface="Arial"/>
            </a:endParaRPr>
          </a:p>
        </p:txBody>
      </p:sp>
      <p:pic>
        <p:nvPicPr>
          <p:cNvPr id="1398" name="Google Shape;1398;p108"/>
          <p:cNvPicPr preferRelativeResize="0"/>
          <p:nvPr/>
        </p:nvPicPr>
        <p:blipFill rotWithShape="1">
          <a:blip r:embed="rId3">
            <a:alphaModFix/>
          </a:blip>
          <a:srcRect/>
          <a:stretch/>
        </p:blipFill>
        <p:spPr>
          <a:xfrm>
            <a:off x="819150" y="1347787"/>
            <a:ext cx="7505700" cy="41624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09"/>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91</a:t>
            </a:fld>
            <a:endParaRPr sz="1400" b="0" i="0" u="none" strike="noStrike" cap="none">
              <a:solidFill>
                <a:srgbClr val="000000"/>
              </a:solidFill>
              <a:latin typeface="Arial"/>
              <a:ea typeface="Arial"/>
              <a:cs typeface="Arial"/>
              <a:sym typeface="Arial"/>
            </a:endParaRPr>
          </a:p>
        </p:txBody>
      </p:sp>
      <p:pic>
        <p:nvPicPr>
          <p:cNvPr id="1404" name="Google Shape;1404;p109"/>
          <p:cNvPicPr preferRelativeResize="0"/>
          <p:nvPr/>
        </p:nvPicPr>
        <p:blipFill rotWithShape="1">
          <a:blip r:embed="rId3">
            <a:alphaModFix/>
          </a:blip>
          <a:srcRect/>
          <a:stretch/>
        </p:blipFill>
        <p:spPr>
          <a:xfrm>
            <a:off x="985837" y="962025"/>
            <a:ext cx="7172325" cy="49339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10"/>
          <p:cNvSpPr txBox="1"/>
          <p:nvPr/>
        </p:nvSpPr>
        <p:spPr>
          <a:xfrm>
            <a:off x="8029575" y="6389687"/>
            <a:ext cx="625475"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400"/>
              <a:buFont typeface="Times New Roman"/>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pPr marL="0" marR="0" lvl="0" indent="0" algn="r" rtl="0">
                <a:lnSpc>
                  <a:spcPct val="100000"/>
                </a:lnSpc>
                <a:spcBef>
                  <a:spcPts val="0"/>
                </a:spcBef>
                <a:spcAft>
                  <a:spcPts val="0"/>
                </a:spcAft>
                <a:buClr>
                  <a:schemeClr val="dk1"/>
                </a:buClr>
                <a:buSzPts val="1400"/>
                <a:buFont typeface="Times New Roman"/>
                <a:buNone/>
              </a:pPr>
              <a:t>92</a:t>
            </a:fld>
            <a:endParaRPr sz="1400" b="0" i="0" u="none" strike="noStrike" cap="none">
              <a:solidFill>
                <a:srgbClr val="000000"/>
              </a:solidFill>
              <a:latin typeface="Arial"/>
              <a:ea typeface="Arial"/>
              <a:cs typeface="Arial"/>
              <a:sym typeface="Arial"/>
            </a:endParaRPr>
          </a:p>
        </p:txBody>
      </p:sp>
      <p:pic>
        <p:nvPicPr>
          <p:cNvPr id="1410" name="Google Shape;1410;p110"/>
          <p:cNvPicPr preferRelativeResize="0"/>
          <p:nvPr/>
        </p:nvPicPr>
        <p:blipFill rotWithShape="1">
          <a:blip r:embed="rId3">
            <a:alphaModFix/>
          </a:blip>
          <a:srcRect/>
          <a:stretch/>
        </p:blipFill>
        <p:spPr>
          <a:xfrm>
            <a:off x="1004887" y="604837"/>
            <a:ext cx="7134225" cy="5648325"/>
          </a:xfrm>
          <a:prstGeom prst="rect">
            <a:avLst/>
          </a:prstGeom>
          <a:noFill/>
          <a:ln>
            <a:noFill/>
          </a:ln>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1131</Words>
  <PresentationFormat>On-screen Show (4:3)</PresentationFormat>
  <Paragraphs>246</Paragraphs>
  <Slides>92</Slides>
  <Notes>89</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Default Design</vt:lpstr>
      <vt:lpstr>Computer Networks &amp; IOT (18B11CS311) </vt:lpstr>
      <vt:lpstr>Textbook</vt:lpstr>
      <vt:lpstr>Grading Policy</vt:lpstr>
      <vt:lpstr>Lectures &amp; Assignments</vt:lpstr>
      <vt:lpstr>Course Objectives</vt:lpstr>
      <vt:lpstr>Slide 6</vt:lpstr>
      <vt:lpstr>The Zettabyte Era</vt:lpstr>
      <vt:lpstr>Slide 8</vt:lpstr>
      <vt:lpstr>Slide 9</vt:lpstr>
      <vt:lpstr>Slide 10</vt:lpstr>
      <vt:lpstr>Slide 11</vt:lpstr>
      <vt:lpstr>Slide 12</vt:lpstr>
      <vt:lpstr>Slide 13</vt:lpstr>
      <vt:lpstr>Slide 14</vt:lpstr>
      <vt:lpstr>Slide 15</vt:lpstr>
      <vt:lpstr>Slide 16</vt:lpstr>
      <vt:lpstr>Slide 17</vt:lpstr>
      <vt:lpstr> Components of the Network System </vt:lpstr>
      <vt:lpstr>Slide 19</vt:lpstr>
      <vt:lpstr>Slide 20</vt:lpstr>
      <vt:lpstr>What’s a protocol?</vt:lpstr>
      <vt:lpstr>Slide 22</vt:lpstr>
      <vt:lpstr>Slide 23</vt:lpstr>
      <vt:lpstr>In half-duplex mode, each station can both transmit and receive, but not at the same time. When one device is sending, the other can only receive, and vice versa.   The half-duplex mode is used in cases where there is no need for communication in both directions at the same time. The entire capacity of the channel can be utilized for each direction.   Example: Walkie-talkie in which message is sent one at a time and messages are sent in both directions.   </vt:lpstr>
      <vt:lpstr>In full-duplex mode, both stations can transmit and receive simultaneously. In full duplex mode, signals going in one direction share the capacity of the link with signals going in another direction, this sharing can occur in two ways:   1. Either the link must contain two physically separate transmission paths, one for sending and the other for receiving.  2. Or the capacity is divided between signals travelling in both directions. </vt:lpstr>
      <vt:lpstr>Slide 26</vt:lpstr>
      <vt:lpstr>Slide 27</vt:lpstr>
      <vt:lpstr>Slide 28</vt:lpstr>
      <vt:lpstr>Physical Media</vt:lpstr>
      <vt:lpstr>Slide 30</vt:lpstr>
      <vt:lpstr>A closer look at network structure:</vt:lpstr>
      <vt:lpstr>The network edge: service models</vt:lpstr>
      <vt:lpstr>The Network Core</vt:lpstr>
      <vt:lpstr>Switching Techniques</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Question</vt:lpstr>
      <vt:lpstr>Slide 67</vt:lpstr>
      <vt:lpstr>Slide 68</vt:lpstr>
      <vt:lpstr>Slide 69</vt:lpstr>
      <vt:lpstr>Slide 70</vt:lpstr>
      <vt:lpstr>Slide 71</vt:lpstr>
      <vt:lpstr>Slide 72</vt:lpstr>
      <vt:lpstr>Slide 73</vt:lpstr>
      <vt:lpstr>Slide 74</vt:lpstr>
      <vt:lpstr> Layered Architecture of Network </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Networks &amp; IOT (18B11CS311)</dc:title>
  <dc:creator>Gaurav Kr. Nigam</dc:creator>
  <cp:lastModifiedBy>gaurav.nigam</cp:lastModifiedBy>
  <cp:revision>2</cp:revision>
  <dcterms:modified xsi:type="dcterms:W3CDTF">2022-02-11T06:13:01Z</dcterms:modified>
</cp:coreProperties>
</file>